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slideshow.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5" r:id="rId1"/>
  </p:sldMasterIdLst>
  <p:notesMasterIdLst>
    <p:notesMasterId r:id="rId29"/>
  </p:notesMasterIdLst>
  <p:sldIdLst>
    <p:sldId id="256" r:id="rId2"/>
    <p:sldId id="264" r:id="rId3"/>
    <p:sldId id="289" r:id="rId4"/>
    <p:sldId id="278" r:id="rId5"/>
    <p:sldId id="313" r:id="rId6"/>
    <p:sldId id="334" r:id="rId7"/>
    <p:sldId id="314" r:id="rId8"/>
    <p:sldId id="315" r:id="rId9"/>
    <p:sldId id="307" r:id="rId10"/>
    <p:sldId id="318" r:id="rId11"/>
    <p:sldId id="319" r:id="rId12"/>
    <p:sldId id="265" r:id="rId13"/>
    <p:sldId id="320" r:id="rId14"/>
    <p:sldId id="321" r:id="rId15"/>
    <p:sldId id="342" r:id="rId16"/>
    <p:sldId id="343" r:id="rId17"/>
    <p:sldId id="291" r:id="rId18"/>
    <p:sldId id="323" r:id="rId19"/>
    <p:sldId id="324" r:id="rId20"/>
    <p:sldId id="336" r:id="rId21"/>
    <p:sldId id="337" r:id="rId22"/>
    <p:sldId id="338" r:id="rId23"/>
    <p:sldId id="298" r:id="rId24"/>
    <p:sldId id="300" r:id="rId25"/>
    <p:sldId id="301" r:id="rId26"/>
    <p:sldId id="302" r:id="rId27"/>
    <p:sldId id="340" r:id="rId28"/>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717" autoAdjust="0"/>
  </p:normalViewPr>
  <p:slideViewPr>
    <p:cSldViewPr>
      <p:cViewPr>
        <p:scale>
          <a:sx n="64" d="100"/>
          <a:sy n="64" d="100"/>
        </p:scale>
        <p:origin x="-1668" y="-516"/>
      </p:cViewPr>
      <p:guideLst>
        <p:guide orient="horz" pos="2160"/>
        <p:guide pos="2880"/>
      </p:guideLst>
    </p:cSldViewPr>
  </p:slideViewPr>
  <p:outlineViewPr>
    <p:cViewPr>
      <p:scale>
        <a:sx n="33" d="100"/>
        <a:sy n="33" d="100"/>
      </p:scale>
      <p:origin x="0" y="322"/>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Antraštės vietos rezervavimo ženklas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lt-LT"/>
          </a:p>
        </p:txBody>
      </p:sp>
      <p:sp>
        <p:nvSpPr>
          <p:cNvPr id="3" name="Datos vietos rezervavimo ženklas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D64C79AF-67AF-48D0-AA68-4A2F47B819C3}" type="datetimeFigureOut">
              <a:rPr lang="lt-LT"/>
              <a:pPr>
                <a:defRPr/>
              </a:pPr>
              <a:t>2018.01.26</a:t>
            </a:fld>
            <a:endParaRPr lang="lt-LT"/>
          </a:p>
        </p:txBody>
      </p:sp>
      <p:sp>
        <p:nvSpPr>
          <p:cNvPr id="4" name="Skaidrės vaizdo vietos rezervavimo ženkla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lt-LT" noProof="0" smtClean="0"/>
          </a:p>
        </p:txBody>
      </p:sp>
      <p:sp>
        <p:nvSpPr>
          <p:cNvPr id="5" name="Pastabų vietos rezervavimo ženkla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lt-LT" noProof="0" smtClean="0"/>
              <a:t>Spustelėkite ruošinio teksto stiliams keisti</a:t>
            </a:r>
          </a:p>
          <a:p>
            <a:pPr lvl="1"/>
            <a:r>
              <a:rPr lang="lt-LT" noProof="0" smtClean="0"/>
              <a:t>Antras lygmuo</a:t>
            </a:r>
          </a:p>
          <a:p>
            <a:pPr lvl="2"/>
            <a:r>
              <a:rPr lang="lt-LT" noProof="0" smtClean="0"/>
              <a:t>Trečias lygmuo</a:t>
            </a:r>
          </a:p>
          <a:p>
            <a:pPr lvl="3"/>
            <a:r>
              <a:rPr lang="lt-LT" noProof="0" smtClean="0"/>
              <a:t>Ketvirtas lygmuo</a:t>
            </a:r>
          </a:p>
          <a:p>
            <a:pPr lvl="4"/>
            <a:r>
              <a:rPr lang="lt-LT" noProof="0" smtClean="0"/>
              <a:t>Penktas lygmuo</a:t>
            </a:r>
          </a:p>
        </p:txBody>
      </p:sp>
      <p:sp>
        <p:nvSpPr>
          <p:cNvPr id="6" name="Poraštės vietos rezervavimo ženklas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lt-LT"/>
          </a:p>
        </p:txBody>
      </p:sp>
      <p:sp>
        <p:nvSpPr>
          <p:cNvPr id="7" name="Skaidrės numerio vietos rezervavimo ženklas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BBA28478-DA6A-46CE-880A-C300F96D3F3F}" type="slidenum">
              <a:rPr lang="lt-LT"/>
              <a:pPr>
                <a:defRPr/>
              </a:pPr>
              <a:t>‹#›</a:t>
            </a:fld>
            <a:endParaRPr lang="lt-LT"/>
          </a:p>
        </p:txBody>
      </p:sp>
    </p:spTree>
    <p:extLst>
      <p:ext uri="{BB962C8B-B14F-4D97-AF65-F5344CB8AC3E}">
        <p14:creationId xmlns:p14="http://schemas.microsoft.com/office/powerpoint/2010/main" val="195984226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kaidrės vaizdo vietos rezervavimo ženkla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Pastabų vietos rezervavimo ženkl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lt-LT" altLang="lt-LT" smtClean="0"/>
              <a:t>Kairėje stulpelis su 2016 m. rezultatais, dešinėje- 2017 m. </a:t>
            </a:r>
          </a:p>
          <a:p>
            <a:pPr eaLnBrk="1" hangingPunct="1">
              <a:spcBef>
                <a:spcPct val="0"/>
              </a:spcBef>
            </a:pPr>
            <a:r>
              <a:rPr lang="lt-LT" altLang="lt-LT" smtClean="0"/>
              <a:t>Daug metų prastai vertintas rodiklis, suveikė kaip raudonas skuduras. Panašu, kad prastai išsinagrinėję veiklos kokybės įsivertinimo aprašą, kurį siunčiau, </a:t>
            </a:r>
            <a:r>
              <a:rPr lang="en-US" altLang="lt-LT" smtClean="0"/>
              <a:t>15 %pedago</a:t>
            </a:r>
            <a:r>
              <a:rPr lang="lt-LT" altLang="lt-LT" smtClean="0"/>
              <a:t>gų pasisakė prieš save. Pirmiausia šis rodiklis reiškia m-jo  ir m-nio dialogą vertinant apie mokymosi sėkmes ir nesėkmes, procesą, rezultatus, mokant m-nius savistabos, įsivertinti  savo bei stebėti kitų mokinių darbą bei pažangą.  Pasiektų rezultatų apmąstymą praktikuojame jau nuo pirmųjų klasių. Toks dialoginis vertinimas skatina poslinkį nuo išorinės link vidinės motyvacijos , ko kaip pastoviai teigiame trūksta mūsų mokiniams.  Be mūsų pačių indėlio ir pastangų poslinkių šioje srityje nesulauksime.</a:t>
            </a:r>
          </a:p>
          <a:p>
            <a:pPr eaLnBrk="1" hangingPunct="1">
              <a:spcBef>
                <a:spcPct val="0"/>
              </a:spcBef>
            </a:pPr>
            <a:endParaRPr lang="lt-LT" altLang="lt-LT" smtClean="0"/>
          </a:p>
        </p:txBody>
      </p:sp>
      <p:sp>
        <p:nvSpPr>
          <p:cNvPr id="37892" name="Skaidrės numerio vietos rezervavimo ženklas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5FCF5A3-F1FD-4268-85D7-FC542C1F7A2A}" type="slidenum">
              <a:rPr lang="lt-LT" altLang="lt-LT" smtClean="0"/>
              <a:pPr/>
              <a:t>4</a:t>
            </a:fld>
            <a:endParaRPr lang="lt-LT" altLang="lt-LT"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kaidrės vaizdo vietos rezervavimo ženkla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Pastabų vietos rezervavimo ženkl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lt-LT" altLang="lt-LT" smtClean="0"/>
              <a:t>Pirmąkart deramai įvertinome mokinių įtraukimą į mokyklos erdvių dekoravimą ( kuomet mokiniai pasijunta mokyklos kūrėjais ir šeimininkais, kuomet jų darbais dekoruojamos patalpos, įgyvendinami kiti projketai,kaip užimti juos pertraukų metu) . Stalo žaidimai pradinukams , suoliukai prisėsti, stalo teniso stalai.</a:t>
            </a:r>
          </a:p>
        </p:txBody>
      </p:sp>
      <p:sp>
        <p:nvSpPr>
          <p:cNvPr id="47108" name="Skaidrės numerio vietos rezervavimo ženklas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296DE7F-36CC-4661-9ABA-824F436495E3}" type="slidenum">
              <a:rPr lang="lt-LT" altLang="lt-LT" smtClean="0"/>
              <a:pPr/>
              <a:t>14</a:t>
            </a:fld>
            <a:endParaRPr lang="lt-LT" altLang="lt-LT"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kaidrės vaizdo vietos rezervavimo ženkla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Pastabų vietos rezervavimo ženkl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lt-LT" altLang="lt-LT" smtClean="0"/>
              <a:t>Tėvų apklausos duom. 25% tėvų nėra patenkinti vaiko mokymosi rezultatais.</a:t>
            </a:r>
          </a:p>
        </p:txBody>
      </p:sp>
      <p:sp>
        <p:nvSpPr>
          <p:cNvPr id="48132" name="Skaidrės numerio vietos rezervavimo ženklas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B1E5ACE-5B10-4102-9405-2A30FC3FAB22}" type="slidenum">
              <a:rPr lang="lt-LT" altLang="lt-LT" smtClean="0"/>
              <a:pPr/>
              <a:t>24</a:t>
            </a:fld>
            <a:endParaRPr lang="lt-LT" altLang="lt-LT"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kaidrės vaizdo vietos rezervavimo ženkla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Pastabų vietos rezervavimo ženkl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lt-LT" altLang="lt-LT" smtClean="0"/>
              <a:t>Tėvų apklausos duom. 18 % mokinių nenoriai mokosi, o 11 % nepatinka eiti į mokyklą.</a:t>
            </a:r>
          </a:p>
          <a:p>
            <a:pPr eaLnBrk="1" hangingPunct="1">
              <a:spcBef>
                <a:spcPct val="0"/>
              </a:spcBef>
            </a:pPr>
            <a:r>
              <a:rPr lang="lt-LT" altLang="lt-LT" smtClean="0"/>
              <a:t>Bet t.p.93% tėvų teigia, kad mokinių pasiekimai ir laimėjimai yra pastebimi ir tinkamai įvertinami. </a:t>
            </a:r>
          </a:p>
        </p:txBody>
      </p:sp>
      <p:sp>
        <p:nvSpPr>
          <p:cNvPr id="49156" name="Skaidrės numerio vietos rezervavimo ženklas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928A952A-648F-440B-84D3-C43FA08EF6B1}" type="slidenum">
              <a:rPr lang="lt-LT" altLang="lt-LT" smtClean="0"/>
              <a:pPr/>
              <a:t>25</a:t>
            </a:fld>
            <a:endParaRPr lang="lt-LT" altLang="lt-LT"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kaidrės vaizdo vietos rezervavimo ženkla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Pastabų vietos rezervavimo ženkl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lt-LT" altLang="lt-LT" smtClean="0"/>
              <a:t>Tėvų apklausos duomenimis 95% tėvų teigia, kad iš jų vaikų mokytojai tikisi pažangos pagal jo gebėjimus.</a:t>
            </a:r>
          </a:p>
        </p:txBody>
      </p:sp>
      <p:sp>
        <p:nvSpPr>
          <p:cNvPr id="50180" name="Skaidrės numerio vietos rezervavimo ženklas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7A0364A-0581-4549-8D6F-B54F3137D68C}" type="slidenum">
              <a:rPr lang="lt-LT" altLang="lt-LT" smtClean="0"/>
              <a:pPr/>
              <a:t>26</a:t>
            </a:fld>
            <a:endParaRPr lang="lt-LT" altLang="lt-LT"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kaidrės vaizdo vietos rezervavimo ženkla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Pastabų vietos rezervavimo ženkl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lt-LT" altLang="lt-LT" smtClean="0"/>
              <a:t>Ši rodiklio  iliustruoja, kad mokytojai mato, jog mokiniai padedami m-jų geba kelti sau mokymosi tikslus, pasirinkti užduočių atlikimo būdus, susirasti reikiamą informaciją, klausti ir prašyti pagalbos iškilus reikalui, aptarti ir vertinti savo mokymąsi bei problemas.</a:t>
            </a:r>
          </a:p>
          <a:p>
            <a:r>
              <a:rPr lang="lt-LT" altLang="lt-LT" smtClean="0"/>
              <a:t> Rodiklis reiškia, kad ne visi mokiniai net ir padedami mokytojų  geba kelti sau mokymosi tikslus, savarankiškai pasirinkti užduočių atlikimo būdą, susirasti reikiamą informaciją ir priemones, klausti ir paprašyti pagalbos, aptarti ir vertinti savo mokymąsi, planuoti ir valdyti laiką spręsdami  mokymosi problemas.  Ne visi mokiniai geba ir yra motyvuojami mokytis bendradarbiaujant  bei padedant vieni kitiems  įvairios sudėties ir dydžio grupėse; viešai išsakyti savo mintis ir išklausyti kitus.  Mokinių apklausos duomenimis 25% 5-8 kl mokinių  teigia, kad nėra skatinami bendradarbiauti, padėti vieni kitiems.</a:t>
            </a:r>
          </a:p>
          <a:p>
            <a:endParaRPr lang="lt-LT" altLang="lt-LT" smtClean="0"/>
          </a:p>
        </p:txBody>
      </p:sp>
      <p:sp>
        <p:nvSpPr>
          <p:cNvPr id="38916" name="Skaidrės numerio vietos rezervavimo ženklas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9FE2ACBE-CFA4-4754-841A-41396124F2F0}" type="slidenum">
              <a:rPr lang="lt-LT" altLang="lt-LT" smtClean="0"/>
              <a:pPr/>
              <a:t>5</a:t>
            </a:fld>
            <a:endParaRPr lang="lt-LT" altLang="lt-LT"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kaidrės vaizdo vietos rezervavimo ženkla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Pastabų vietos rezervavimo ženkl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lt-LT" altLang="lt-LT" smtClean="0"/>
              <a:t>Jau tik 6% pedagogų nebetiki mokinių pažanga. Ko gi iš tiesų mokykla  siekia- ugdo. Ir nors ne visų mokinių pažanga įgyjant bendrąsias ir dalykines kompetencijas gali būti vienodai sparti, bet ji yra nuolatinė visose  ugdymo srityse.</a:t>
            </a:r>
          </a:p>
          <a:p>
            <a:r>
              <a:rPr lang="lt-LT" altLang="lt-LT" smtClean="0"/>
              <a:t>Natūralu, kad nesame patenkinti dalies  mokinių pasiekimais ir pažanga, nes  net ketvirtadalis tėvų t.p. jais nėra patenkinti.  </a:t>
            </a:r>
          </a:p>
        </p:txBody>
      </p:sp>
      <p:sp>
        <p:nvSpPr>
          <p:cNvPr id="39940" name="Skaidrės numerio vietos rezervavimo ženklas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FC44DC2-B8DE-4212-BE4D-7643E72E2C91}" type="slidenum">
              <a:rPr lang="lt-LT" altLang="lt-LT" smtClean="0"/>
              <a:pPr/>
              <a:t>6</a:t>
            </a:fld>
            <a:endParaRPr lang="lt-LT" altLang="lt-LT"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kaidrės vaizdo vietos rezervavimo ženkla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Pastabų vietos rezervavimo ženklas 2"/>
          <p:cNvSpPr>
            <a:spLocks noGrp="1"/>
          </p:cNvSpPr>
          <p:nvPr>
            <p:ph type="body" idx="1"/>
          </p:nvPr>
        </p:nvSpPr>
        <p:spPr/>
        <p:txBody>
          <a:bodyPr>
            <a:normAutofit fontScale="92500" lnSpcReduction="20000"/>
          </a:bodyPr>
          <a:lstStyle/>
          <a:p>
            <a:pPr>
              <a:defRPr/>
            </a:pPr>
            <a:r>
              <a:rPr lang="lt-LT" dirty="0" smtClean="0"/>
              <a:t>Šis rodiklis liečia ne mokinių, o mūsų prof. meistriškumą organizuojant </a:t>
            </a:r>
            <a:r>
              <a:rPr lang="lt-LT" dirty="0" err="1" smtClean="0"/>
              <a:t>ugd</a:t>
            </a:r>
            <a:r>
              <a:rPr lang="lt-LT" dirty="0" smtClean="0"/>
              <a:t>. procesą.  Nežymiai pagerėjo:  pernai matėme  15 % , šiemet jau tik 13 % mūsų, pedagogų negebėjimą pripažinti mokinių skirtybes ir atsižvelgiant į jas organizuoti </a:t>
            </a:r>
            <a:r>
              <a:rPr lang="lt-LT" dirty="0" err="1" smtClean="0"/>
              <a:t>ugd</a:t>
            </a:r>
            <a:r>
              <a:rPr lang="lt-LT" dirty="0" smtClean="0"/>
              <a:t>. procesą: t.y. kelti individulius ugdymo tikslus, parinkti mokymosi  būdus bei tempą.  </a:t>
            </a:r>
            <a:r>
              <a:rPr lang="lt-LT" dirty="0" err="1" smtClean="0"/>
              <a:t>T.p</a:t>
            </a:r>
            <a:r>
              <a:rPr lang="lt-LT" dirty="0" smtClean="0"/>
              <a:t>. čia kalbama apie </a:t>
            </a:r>
            <a:r>
              <a:rPr lang="lt-LT" dirty="0" err="1" smtClean="0"/>
              <a:t>tarpdalykinę</a:t>
            </a:r>
            <a:r>
              <a:rPr lang="lt-LT" dirty="0" smtClean="0"/>
              <a:t> integraciją, kurią jau daugelį metų vertiname prastai. Ir apie klasės valdymą, kuomet mokiniai valdomi aiškiomis, sutartomis taisyklėmis ir procedūromis, pageidaujamo elgesio skatinimu, asmeniniu pavyzdžiu. </a:t>
            </a:r>
          </a:p>
          <a:p>
            <a:pPr>
              <a:defRPr/>
            </a:pPr>
            <a:r>
              <a:rPr lang="lt-LT" dirty="0" smtClean="0"/>
              <a:t>Mokinių apklausos duomenimis net 1/3 mokinių teigia, kad pamokos yra neįdomios, nuobodžios.</a:t>
            </a:r>
          </a:p>
          <a:p>
            <a:pPr>
              <a:defRPr/>
            </a:pPr>
            <a:r>
              <a:rPr lang="lt-LT" dirty="0" smtClean="0"/>
              <a:t>Mokoma konstruktyviai, nekonfliktuojant ir negąsdinant, padedant įveikti mokymosi problemas ir trukdžius.</a:t>
            </a:r>
            <a:endParaRPr lang="lt-LT" dirty="0"/>
          </a:p>
        </p:txBody>
      </p:sp>
      <p:sp>
        <p:nvSpPr>
          <p:cNvPr id="40964" name="Skaidrės numerio vietos rezervavimo ženklas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63AB8B3-2662-4A37-A78B-EE7520051FFC}" type="slidenum">
              <a:rPr lang="lt-LT" altLang="lt-LT" smtClean="0"/>
              <a:pPr/>
              <a:t>7</a:t>
            </a:fld>
            <a:endParaRPr lang="lt-LT" altLang="lt-LT"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kaidrės vaizdo vietos rezervavimo ženkla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Pastabų vietos rezervavimo ženkl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lt-LT" altLang="lt-LT" smtClean="0"/>
              <a:t>Naujai žemiausiose vertėse atsiradęs rodiklis , kalbantis apie mokyklos vizijos bendrumą, veiklos kryptingumą, optimalų išteklių paskirstymą, sprendimų pagrįstumą . Čia turbūt lemiamą vaidmenį suvaidino pastebėtas žodis PERSPEKTYVA.</a:t>
            </a:r>
          </a:p>
        </p:txBody>
      </p:sp>
      <p:sp>
        <p:nvSpPr>
          <p:cNvPr id="41988" name="Skaidrės numerio vietos rezervavimo ženklas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DCA253C-0FF9-4D5E-89A2-F05EAB2E24BE}" type="slidenum">
              <a:rPr lang="lt-LT" altLang="lt-LT" smtClean="0"/>
              <a:pPr/>
              <a:t>8</a:t>
            </a:fld>
            <a:endParaRPr lang="lt-LT" altLang="lt-LT"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kaidrės vaizdo vietos rezervavimo ženkla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Pastabų vietos rezervavimo ženkl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lt-LT" altLang="lt-LT" smtClean="0"/>
              <a:t>Edukacinių išvykų, veiklų ne mokyklos patalpose turime gausybę. Tai atsispindi ir įsivertinimo rezultatuose.</a:t>
            </a:r>
          </a:p>
        </p:txBody>
      </p:sp>
      <p:sp>
        <p:nvSpPr>
          <p:cNvPr id="43012" name="Skaidrės numerio vietos rezervavimo ženklas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31F4A16-7E42-4309-A577-729F72728822}" type="slidenum">
              <a:rPr lang="lt-LT" altLang="lt-LT" smtClean="0"/>
              <a:pPr/>
              <a:t>10</a:t>
            </a:fld>
            <a:endParaRPr lang="lt-LT" altLang="lt-LT"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kaidrės vaizdo vietos rezervavimo ženkla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Pastabų vietos rezervavimo ženkl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lt-LT" altLang="lt-LT" smtClean="0"/>
              <a:t>Šis rodiklis iliutruoja, kad mūsų pedagogai žino, ko siekia ugdydami mokiniusir geba kelti ugdymosi tikslus atsižvelgdami į mokinių patirtį, koreguoti juos kintant mokinio, klasės, mokyklos ir šalies poreikiams. Ambicingas pareiškimas, nes ką tik kalbėjome, kad šlubuoja mokymosi organizavimas ( t.y. individualizavimas, diferencijavimas, ugdymo suasmeninimas; dalykų integravimas bei klasės valdymas</a:t>
            </a:r>
          </a:p>
        </p:txBody>
      </p:sp>
      <p:sp>
        <p:nvSpPr>
          <p:cNvPr id="44036" name="Skaidrės numerio vietos rezervavimo ženklas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C0CF0CA6-7A00-4A7D-8971-FF1F1B88C340}" type="slidenum">
              <a:rPr lang="lt-LT" altLang="lt-LT" smtClean="0"/>
              <a:pPr/>
              <a:t>11</a:t>
            </a:fld>
            <a:endParaRPr lang="lt-LT" altLang="lt-LT"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kaidrės vaizdo vietos rezervavimo ženkla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Pastabų vietos rezervavimo ženkl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lt-LT" altLang="lt-LT" smtClean="0"/>
              <a:t>Neabejotinai esame nuolatinio profesinio tobulėjimo kelyje. 95%tėvų  mums išreiškia pasitikėjimą, kaip geriems savo dalyko specialistams.</a:t>
            </a:r>
          </a:p>
        </p:txBody>
      </p:sp>
      <p:sp>
        <p:nvSpPr>
          <p:cNvPr id="45060" name="Skaidrės numerio vietos rezervavimo ženklas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2C711BF-1996-4998-BDE6-6CF159B9104F}" type="slidenum">
              <a:rPr lang="lt-LT" altLang="lt-LT" smtClean="0"/>
              <a:pPr/>
              <a:t>12</a:t>
            </a:fld>
            <a:endParaRPr lang="lt-LT" altLang="lt-LT"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kaidrės vaizdo vietos rezervavimo ženkla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Pastabų vietos rezervavimo ženkl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lt-LT" altLang="lt-LT" smtClean="0"/>
              <a:t>Ir atviruose klausimuose apie stipriąsias mokyklos puses daug mokytojų džiaugiasi palankia ugdymui aplinka, IT gausa mokykloje. </a:t>
            </a:r>
          </a:p>
          <a:p>
            <a:r>
              <a:rPr lang="lt-LT" altLang="lt-LT" smtClean="0"/>
              <a:t>Bet vienas ats nuliūdino ( užbėgsiu į priekį ir pasakysiu, kad buvo vienas ats apie silpnąsias puses, kad trūksta priemonių pasaulio pažinimui ir k.kultūrai ( aiškiai pradinukės). Tai ko tyli, kai sudaromi priemonių pirkimo sąrašai.</a:t>
            </a:r>
          </a:p>
        </p:txBody>
      </p:sp>
      <p:sp>
        <p:nvSpPr>
          <p:cNvPr id="46084" name="Skaidrės numerio vietos rezervavimo ženklas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E182A58A-2FD1-4CCE-8709-2BB076B00407}" type="slidenum">
              <a:rPr lang="lt-LT" altLang="lt-LT" smtClean="0"/>
              <a:pPr/>
              <a:t>13</a:t>
            </a:fld>
            <a:endParaRPr lang="lt-LT" altLang="lt-LT"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4.xml"/><Relationship Id="rId4"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Pavadinimo skaidrė">
    <p:spTree>
      <p:nvGrpSpPr>
        <p:cNvPr id="1" name=""/>
        <p:cNvGrpSpPr/>
        <p:nvPr/>
      </p:nvGrpSpPr>
      <p:grpSpPr>
        <a:xfrm>
          <a:off x="0" y="0"/>
          <a:ext cx="0" cy="0"/>
          <a:chOff x="0" y="0"/>
          <a:chExt cx="0" cy="0"/>
        </a:xfrm>
      </p:grpSpPr>
      <p:sp>
        <p:nvSpPr>
          <p:cNvPr id="4" name="Statusis trikampis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a:p>
        </p:txBody>
      </p:sp>
      <p:grpSp>
        <p:nvGrpSpPr>
          <p:cNvPr id="5" name="Grupė 15"/>
          <p:cNvGrpSpPr>
            <a:grpSpLocks/>
          </p:cNvGrpSpPr>
          <p:nvPr/>
        </p:nvGrpSpPr>
        <p:grpSpPr bwMode="auto">
          <a:xfrm>
            <a:off x="-3175" y="4953000"/>
            <a:ext cx="9147175" cy="1911350"/>
            <a:chOff x="-3765" y="4832896"/>
            <a:chExt cx="9147765" cy="2032192"/>
          </a:xfrm>
        </p:grpSpPr>
        <p:sp>
          <p:nvSpPr>
            <p:cNvPr id="6" name="Laisva forma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7" name="Laisva forma 18"/>
            <p:cNvSpPr>
              <a:spLocks/>
            </p:cNvSpPr>
            <p:nvPr/>
          </p:nvSpPr>
          <p:spPr bwMode="auto">
            <a:xfrm>
              <a:off x="35926" y="5135025"/>
              <a:ext cx="9108074" cy="838869"/>
            </a:xfrm>
            <a:custGeom>
              <a:avLst/>
              <a:gdLst>
                <a:gd name="T0" fmla="*/ 0 w 5760"/>
                <a:gd name="T1" fmla="*/ 0 h 528"/>
                <a:gd name="T2" fmla="*/ 2147483647 w 5760"/>
                <a:gd name="T3" fmla="*/ 0 h 528"/>
                <a:gd name="T4" fmla="*/ 2147483647 w 5760"/>
                <a:gd name="T5" fmla="*/ 1332767423 h 528"/>
                <a:gd name="T6" fmla="*/ 120019431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lt-LT"/>
            </a:p>
          </p:txBody>
        </p:sp>
        <p:sp>
          <p:nvSpPr>
            <p:cNvPr id="8" name="Laisva forma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a:p>
          </p:txBody>
        </p:sp>
        <p:cxnSp>
          <p:nvCxnSpPr>
            <p:cNvPr id="10" name="Tiesioji jungtis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Antraštė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lt-LT" smtClean="0"/>
              <a:t>Spustelėkite, jei norite keisite ruoš. pav. stilių</a:t>
            </a:r>
            <a:endParaRPr lang="en-US"/>
          </a:p>
        </p:txBody>
      </p:sp>
      <p:sp>
        <p:nvSpPr>
          <p:cNvPr id="17" name="Paantraštė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lt-LT" smtClean="0"/>
              <a:t>Spustelėkite ruošinio paantraštės stiliui keisti</a:t>
            </a:r>
            <a:endParaRPr lang="en-US"/>
          </a:p>
        </p:txBody>
      </p:sp>
      <p:sp>
        <p:nvSpPr>
          <p:cNvPr id="11" name="Datos vietos rezervavimo ženklas 29"/>
          <p:cNvSpPr>
            <a:spLocks noGrp="1"/>
          </p:cNvSpPr>
          <p:nvPr>
            <p:ph type="dt" sz="half" idx="10"/>
          </p:nvPr>
        </p:nvSpPr>
        <p:spPr/>
        <p:txBody>
          <a:bodyPr/>
          <a:lstStyle>
            <a:lvl1pPr>
              <a:defRPr>
                <a:solidFill>
                  <a:srgbClr val="FFFFFF"/>
                </a:solidFill>
              </a:defRPr>
            </a:lvl1pPr>
            <a:extLst/>
          </a:lstStyle>
          <a:p>
            <a:pPr>
              <a:defRPr/>
            </a:pPr>
            <a:endParaRPr lang="en-US"/>
          </a:p>
        </p:txBody>
      </p:sp>
      <p:sp>
        <p:nvSpPr>
          <p:cNvPr id="12" name="Poraštės vietos rezervavimo ženklas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p>
        </p:txBody>
      </p:sp>
      <p:sp>
        <p:nvSpPr>
          <p:cNvPr id="13" name="Skaidrės numerio vietos rezervavimo ženklas 26"/>
          <p:cNvSpPr>
            <a:spLocks noGrp="1"/>
          </p:cNvSpPr>
          <p:nvPr>
            <p:ph type="sldNum" sz="quarter" idx="12"/>
          </p:nvPr>
        </p:nvSpPr>
        <p:spPr/>
        <p:txBody>
          <a:bodyPr/>
          <a:lstStyle>
            <a:lvl1pPr>
              <a:defRPr>
                <a:solidFill>
                  <a:srgbClr val="FFFFFF"/>
                </a:solidFill>
              </a:defRPr>
            </a:lvl1pPr>
            <a:extLst/>
          </a:lstStyle>
          <a:p>
            <a:pPr>
              <a:defRPr/>
            </a:pPr>
            <a:fld id="{2BB8AD40-44C3-4AA0-A17E-6C11FC5CA423}" type="slidenum">
              <a:rPr lang="en-US"/>
              <a:pPr>
                <a:defRPr/>
              </a:pPr>
              <a:t>‹#›</a:t>
            </a:fld>
            <a:endParaRPr lang="en-US"/>
          </a:p>
        </p:txBody>
      </p:sp>
    </p:spTree>
    <p:extLst>
      <p:ext uri="{BB962C8B-B14F-4D97-AF65-F5344CB8AC3E}">
        <p14:creationId xmlns:p14="http://schemas.microsoft.com/office/powerpoint/2010/main" val="14264660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extLst/>
          </a:lstStyle>
          <a:p>
            <a:r>
              <a:rPr lang="lt-LT" smtClean="0"/>
              <a:t>Spustelėkite, jei norite keisite ruoš. pav. stilių</a:t>
            </a:r>
            <a:endParaRPr lang="en-US"/>
          </a:p>
        </p:txBody>
      </p:sp>
      <p:sp>
        <p:nvSpPr>
          <p:cNvPr id="3" name="Vertikalaus teksto vietos rezervavimo ženklas 2"/>
          <p:cNvSpPr>
            <a:spLocks noGrp="1"/>
          </p:cNvSpPr>
          <p:nvPr>
            <p:ph type="body" orient="vert" idx="1"/>
          </p:nvPr>
        </p:nvSpPr>
        <p:spPr>
          <a:xfrm>
            <a:off x="457200" y="1481329"/>
            <a:ext cx="8229600" cy="4386071"/>
          </a:xfrm>
        </p:spPr>
        <p:txBody>
          <a:bodyPr vert="eaVert"/>
          <a:lstStyle>
            <a:extLst/>
          </a:lstStyle>
          <a:p>
            <a:pPr lvl="0"/>
            <a:r>
              <a:rPr lang="lt-LT" smtClean="0"/>
              <a:t>Spustelėkite ruošinio teksto stiliams keisti</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a:p>
        </p:txBody>
      </p:sp>
      <p:sp>
        <p:nvSpPr>
          <p:cNvPr id="4" name="Datos vietos rezervavimo ženklas 9"/>
          <p:cNvSpPr>
            <a:spLocks noGrp="1"/>
          </p:cNvSpPr>
          <p:nvPr>
            <p:ph type="dt" sz="half" idx="10"/>
          </p:nvPr>
        </p:nvSpPr>
        <p:spPr/>
        <p:txBody>
          <a:bodyPr/>
          <a:lstStyle>
            <a:lvl1pPr>
              <a:defRPr/>
            </a:lvl1pPr>
          </a:lstStyle>
          <a:p>
            <a:pPr>
              <a:defRPr/>
            </a:pPr>
            <a:endParaRPr lang="en-US"/>
          </a:p>
        </p:txBody>
      </p:sp>
      <p:sp>
        <p:nvSpPr>
          <p:cNvPr id="5" name="Poraštės vietos rezervavimo ženklas 21"/>
          <p:cNvSpPr>
            <a:spLocks noGrp="1"/>
          </p:cNvSpPr>
          <p:nvPr>
            <p:ph type="ftr" sz="quarter" idx="11"/>
          </p:nvPr>
        </p:nvSpPr>
        <p:spPr/>
        <p:txBody>
          <a:bodyPr/>
          <a:lstStyle>
            <a:lvl1pPr>
              <a:defRPr/>
            </a:lvl1pPr>
          </a:lstStyle>
          <a:p>
            <a:pPr>
              <a:defRPr/>
            </a:pPr>
            <a:endParaRPr lang="en-US"/>
          </a:p>
        </p:txBody>
      </p:sp>
      <p:sp>
        <p:nvSpPr>
          <p:cNvPr id="6" name="Skaidrės numerio vietos rezervavimo ženklas 17"/>
          <p:cNvSpPr>
            <a:spLocks noGrp="1"/>
          </p:cNvSpPr>
          <p:nvPr>
            <p:ph type="sldNum" sz="quarter" idx="12"/>
          </p:nvPr>
        </p:nvSpPr>
        <p:spPr/>
        <p:txBody>
          <a:bodyPr/>
          <a:lstStyle>
            <a:lvl1pPr>
              <a:defRPr/>
            </a:lvl1pPr>
          </a:lstStyle>
          <a:p>
            <a:pPr>
              <a:defRPr/>
            </a:pPr>
            <a:fld id="{A8D13DA0-D17C-4194-ACA9-00472CF9F3F5}" type="slidenum">
              <a:rPr lang="en-US"/>
              <a:pPr>
                <a:defRPr/>
              </a:pPr>
              <a:t>‹#›</a:t>
            </a:fld>
            <a:endParaRPr lang="en-US"/>
          </a:p>
        </p:txBody>
      </p:sp>
    </p:spTree>
    <p:extLst>
      <p:ext uri="{BB962C8B-B14F-4D97-AF65-F5344CB8AC3E}">
        <p14:creationId xmlns:p14="http://schemas.microsoft.com/office/powerpoint/2010/main" val="22415739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kalus pavadinimas 1"/>
          <p:cNvSpPr>
            <a:spLocks noGrp="1"/>
          </p:cNvSpPr>
          <p:nvPr>
            <p:ph type="title" orient="vert"/>
          </p:nvPr>
        </p:nvSpPr>
        <p:spPr>
          <a:xfrm>
            <a:off x="6844013" y="274640"/>
            <a:ext cx="1777470" cy="5592761"/>
          </a:xfrm>
        </p:spPr>
        <p:txBody>
          <a:bodyPr vert="eaVert"/>
          <a:lstStyle>
            <a:extLst/>
          </a:lstStyle>
          <a:p>
            <a:r>
              <a:rPr lang="lt-LT" smtClean="0"/>
              <a:t>Spustelėkite, jei norite keisite ruoš. pav. stilių</a:t>
            </a:r>
            <a:endParaRPr lang="en-US"/>
          </a:p>
        </p:txBody>
      </p:sp>
      <p:sp>
        <p:nvSpPr>
          <p:cNvPr id="3" name="Vertikalaus teksto vietos rezervavimo ženklas 2"/>
          <p:cNvSpPr>
            <a:spLocks noGrp="1"/>
          </p:cNvSpPr>
          <p:nvPr>
            <p:ph type="body" orient="vert" idx="1"/>
          </p:nvPr>
        </p:nvSpPr>
        <p:spPr>
          <a:xfrm>
            <a:off x="457200" y="274641"/>
            <a:ext cx="6324600" cy="5592760"/>
          </a:xfrm>
        </p:spPr>
        <p:txBody>
          <a:bodyPr vert="eaVert"/>
          <a:lstStyle>
            <a:extLst/>
          </a:lstStyle>
          <a:p>
            <a:pPr lvl="0"/>
            <a:r>
              <a:rPr lang="lt-LT" smtClean="0"/>
              <a:t>Spustelėkite ruošinio teksto stiliams keisti</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a:p>
        </p:txBody>
      </p:sp>
      <p:sp>
        <p:nvSpPr>
          <p:cNvPr id="4" name="Datos vietos rezervavimo ženklas 9"/>
          <p:cNvSpPr>
            <a:spLocks noGrp="1"/>
          </p:cNvSpPr>
          <p:nvPr>
            <p:ph type="dt" sz="half" idx="10"/>
          </p:nvPr>
        </p:nvSpPr>
        <p:spPr/>
        <p:txBody>
          <a:bodyPr/>
          <a:lstStyle>
            <a:lvl1pPr>
              <a:defRPr/>
            </a:lvl1pPr>
          </a:lstStyle>
          <a:p>
            <a:pPr>
              <a:defRPr/>
            </a:pPr>
            <a:endParaRPr lang="en-US"/>
          </a:p>
        </p:txBody>
      </p:sp>
      <p:sp>
        <p:nvSpPr>
          <p:cNvPr id="5" name="Poraštės vietos rezervavimo ženklas 21"/>
          <p:cNvSpPr>
            <a:spLocks noGrp="1"/>
          </p:cNvSpPr>
          <p:nvPr>
            <p:ph type="ftr" sz="quarter" idx="11"/>
          </p:nvPr>
        </p:nvSpPr>
        <p:spPr/>
        <p:txBody>
          <a:bodyPr/>
          <a:lstStyle>
            <a:lvl1pPr>
              <a:defRPr/>
            </a:lvl1pPr>
          </a:lstStyle>
          <a:p>
            <a:pPr>
              <a:defRPr/>
            </a:pPr>
            <a:endParaRPr lang="en-US"/>
          </a:p>
        </p:txBody>
      </p:sp>
      <p:sp>
        <p:nvSpPr>
          <p:cNvPr id="6" name="Skaidrės numerio vietos rezervavimo ženklas 17"/>
          <p:cNvSpPr>
            <a:spLocks noGrp="1"/>
          </p:cNvSpPr>
          <p:nvPr>
            <p:ph type="sldNum" sz="quarter" idx="12"/>
          </p:nvPr>
        </p:nvSpPr>
        <p:spPr/>
        <p:txBody>
          <a:bodyPr/>
          <a:lstStyle>
            <a:lvl1pPr>
              <a:defRPr/>
            </a:lvl1pPr>
          </a:lstStyle>
          <a:p>
            <a:pPr>
              <a:defRPr/>
            </a:pPr>
            <a:fld id="{1C03A92B-834B-48D0-88C4-3BE69C17C07E}" type="slidenum">
              <a:rPr lang="en-US"/>
              <a:pPr>
                <a:defRPr/>
              </a:pPr>
              <a:t>‹#›</a:t>
            </a:fld>
            <a:endParaRPr lang="en-US"/>
          </a:p>
        </p:txBody>
      </p:sp>
    </p:spTree>
    <p:extLst>
      <p:ext uri="{BB962C8B-B14F-4D97-AF65-F5344CB8AC3E}">
        <p14:creationId xmlns:p14="http://schemas.microsoft.com/office/powerpoint/2010/main" val="964272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3" name="Turinio vietos rezervavimo ženklas 2"/>
          <p:cNvSpPr>
            <a:spLocks noGrp="1"/>
          </p:cNvSpPr>
          <p:nvPr>
            <p:ph idx="1"/>
          </p:nvPr>
        </p:nvSpPr>
        <p:spPr/>
        <p:txBody>
          <a:bodyPr/>
          <a:lstStyle>
            <a:extLst/>
          </a:lstStyle>
          <a:p>
            <a:pPr lvl="0"/>
            <a:r>
              <a:rPr lang="lt-LT" smtClean="0"/>
              <a:t>Spustelėkite ruošinio teksto stiliams keisti</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a:p>
        </p:txBody>
      </p:sp>
      <p:sp>
        <p:nvSpPr>
          <p:cNvPr id="7" name="Antraštė 6"/>
          <p:cNvSpPr>
            <a:spLocks noGrp="1"/>
          </p:cNvSpPr>
          <p:nvPr>
            <p:ph type="title"/>
          </p:nvPr>
        </p:nvSpPr>
        <p:spPr/>
        <p:txBody>
          <a:bodyPr rtlCol="0"/>
          <a:lstStyle>
            <a:extLst/>
          </a:lstStyle>
          <a:p>
            <a:r>
              <a:rPr lang="lt-LT" smtClean="0"/>
              <a:t>Spustelėkite, jei norite keisite ruoš. pav. stilių</a:t>
            </a:r>
            <a:endParaRPr lang="en-US"/>
          </a:p>
        </p:txBody>
      </p:sp>
      <p:sp>
        <p:nvSpPr>
          <p:cNvPr id="4" name="Datos vietos rezervavimo ženklas 9"/>
          <p:cNvSpPr>
            <a:spLocks noGrp="1"/>
          </p:cNvSpPr>
          <p:nvPr>
            <p:ph type="dt" sz="half" idx="10"/>
          </p:nvPr>
        </p:nvSpPr>
        <p:spPr/>
        <p:txBody>
          <a:bodyPr/>
          <a:lstStyle>
            <a:lvl1pPr>
              <a:defRPr/>
            </a:lvl1pPr>
          </a:lstStyle>
          <a:p>
            <a:pPr>
              <a:defRPr/>
            </a:pPr>
            <a:endParaRPr lang="en-US"/>
          </a:p>
        </p:txBody>
      </p:sp>
      <p:sp>
        <p:nvSpPr>
          <p:cNvPr id="5" name="Poraštės vietos rezervavimo ženklas 21"/>
          <p:cNvSpPr>
            <a:spLocks noGrp="1"/>
          </p:cNvSpPr>
          <p:nvPr>
            <p:ph type="ftr" sz="quarter" idx="11"/>
          </p:nvPr>
        </p:nvSpPr>
        <p:spPr/>
        <p:txBody>
          <a:bodyPr/>
          <a:lstStyle>
            <a:lvl1pPr>
              <a:defRPr/>
            </a:lvl1pPr>
          </a:lstStyle>
          <a:p>
            <a:pPr>
              <a:defRPr/>
            </a:pPr>
            <a:endParaRPr lang="en-US"/>
          </a:p>
        </p:txBody>
      </p:sp>
      <p:sp>
        <p:nvSpPr>
          <p:cNvPr id="6" name="Skaidrės numerio vietos rezervavimo ženklas 17"/>
          <p:cNvSpPr>
            <a:spLocks noGrp="1"/>
          </p:cNvSpPr>
          <p:nvPr>
            <p:ph type="sldNum" sz="quarter" idx="12"/>
          </p:nvPr>
        </p:nvSpPr>
        <p:spPr/>
        <p:txBody>
          <a:bodyPr/>
          <a:lstStyle>
            <a:lvl1pPr>
              <a:defRPr/>
            </a:lvl1pPr>
          </a:lstStyle>
          <a:p>
            <a:pPr>
              <a:defRPr/>
            </a:pPr>
            <a:fld id="{7DBC0207-3BDC-48B8-BC00-30331C969684}" type="slidenum">
              <a:rPr lang="en-US"/>
              <a:pPr>
                <a:defRPr/>
              </a:pPr>
              <a:t>‹#›</a:t>
            </a:fld>
            <a:endParaRPr lang="en-US"/>
          </a:p>
        </p:txBody>
      </p:sp>
    </p:spTree>
    <p:extLst>
      <p:ext uri="{BB962C8B-B14F-4D97-AF65-F5344CB8AC3E}">
        <p14:creationId xmlns:p14="http://schemas.microsoft.com/office/powerpoint/2010/main" val="2690011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kcijos antraštė">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Ševronas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eaLnBrk="1" hangingPunct="1">
              <a:defRPr/>
            </a:pPr>
            <a:endParaRPr lang="en-US"/>
          </a:p>
        </p:txBody>
      </p:sp>
      <p:sp>
        <p:nvSpPr>
          <p:cNvPr id="5" name="Ševronas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eaLnBrk="1" hangingPunct="1">
              <a:defRPr/>
            </a:pPr>
            <a:endParaRPr lang="en-US"/>
          </a:p>
        </p:txBody>
      </p:sp>
      <p:sp>
        <p:nvSpPr>
          <p:cNvPr id="2" name="Antraštė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lt-LT" smtClean="0"/>
              <a:t>Spustelėkite, jei norite keisite ruoš. pav. stilių</a:t>
            </a:r>
            <a:endParaRPr lang="en-US"/>
          </a:p>
        </p:txBody>
      </p:sp>
      <p:sp>
        <p:nvSpPr>
          <p:cNvPr id="3" name="Teksto vietos rezervavimo ženklas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lt-LT" smtClean="0"/>
              <a:t>Spustelėkite ruošinio teksto stiliams keisti</a:t>
            </a:r>
          </a:p>
        </p:txBody>
      </p:sp>
      <p:sp>
        <p:nvSpPr>
          <p:cNvPr id="6" name="Datos vietos rezervavimo ženklas 3"/>
          <p:cNvSpPr>
            <a:spLocks noGrp="1"/>
          </p:cNvSpPr>
          <p:nvPr>
            <p:ph type="dt" sz="half" idx="10"/>
          </p:nvPr>
        </p:nvSpPr>
        <p:spPr/>
        <p:txBody>
          <a:bodyPr/>
          <a:lstStyle>
            <a:lvl1pPr>
              <a:defRPr/>
            </a:lvl1pPr>
            <a:extLst/>
          </a:lstStyle>
          <a:p>
            <a:pPr>
              <a:defRPr/>
            </a:pPr>
            <a:endParaRPr lang="en-US"/>
          </a:p>
        </p:txBody>
      </p:sp>
      <p:sp>
        <p:nvSpPr>
          <p:cNvPr id="7" name="Poraštės vietos rezervavimo ženklas 4"/>
          <p:cNvSpPr>
            <a:spLocks noGrp="1"/>
          </p:cNvSpPr>
          <p:nvPr>
            <p:ph type="ftr" sz="quarter" idx="11"/>
          </p:nvPr>
        </p:nvSpPr>
        <p:spPr/>
        <p:txBody>
          <a:bodyPr/>
          <a:lstStyle>
            <a:lvl1pPr>
              <a:defRPr/>
            </a:lvl1pPr>
            <a:extLst/>
          </a:lstStyle>
          <a:p>
            <a:pPr>
              <a:defRPr/>
            </a:pPr>
            <a:endParaRPr lang="en-US"/>
          </a:p>
        </p:txBody>
      </p:sp>
      <p:sp>
        <p:nvSpPr>
          <p:cNvPr id="8" name="Skaidrės numerio vietos rezervavimo ženklas 5"/>
          <p:cNvSpPr>
            <a:spLocks noGrp="1"/>
          </p:cNvSpPr>
          <p:nvPr>
            <p:ph type="sldNum" sz="quarter" idx="12"/>
          </p:nvPr>
        </p:nvSpPr>
        <p:spPr/>
        <p:txBody>
          <a:bodyPr/>
          <a:lstStyle>
            <a:lvl1pPr>
              <a:defRPr/>
            </a:lvl1pPr>
            <a:extLst/>
          </a:lstStyle>
          <a:p>
            <a:pPr>
              <a:defRPr/>
            </a:pPr>
            <a:fld id="{87E7BCDB-786D-447D-8D06-68BCAA8462A7}" type="slidenum">
              <a:rPr lang="en-US"/>
              <a:pPr>
                <a:defRPr/>
              </a:pPr>
              <a:t>‹#›</a:t>
            </a:fld>
            <a:endParaRPr lang="en-US"/>
          </a:p>
        </p:txBody>
      </p:sp>
    </p:spTree>
    <p:extLst>
      <p:ext uri="{BB962C8B-B14F-4D97-AF65-F5344CB8AC3E}">
        <p14:creationId xmlns:p14="http://schemas.microsoft.com/office/powerpoint/2010/main" val="1661878048"/>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Turinio vietos rezervavimo ženklas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lt-LT" smtClean="0"/>
              <a:t>Spustelėkite ruošinio teksto stiliams keisti</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a:p>
        </p:txBody>
      </p:sp>
      <p:sp>
        <p:nvSpPr>
          <p:cNvPr id="4" name="Turinio vietos rezervavimo ženklas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lt-LT" smtClean="0"/>
              <a:t>Spustelėkite ruošinio teksto stiliams keisti</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a:p>
        </p:txBody>
      </p:sp>
      <p:sp>
        <p:nvSpPr>
          <p:cNvPr id="8" name="Antraštė 7"/>
          <p:cNvSpPr>
            <a:spLocks noGrp="1"/>
          </p:cNvSpPr>
          <p:nvPr>
            <p:ph type="title"/>
          </p:nvPr>
        </p:nvSpPr>
        <p:spPr/>
        <p:txBody>
          <a:bodyPr rtlCol="0"/>
          <a:lstStyle>
            <a:extLst/>
          </a:lstStyle>
          <a:p>
            <a:r>
              <a:rPr lang="lt-LT" smtClean="0"/>
              <a:t>Spustelėkite, jei norite keisite ruoš. pav. stilių</a:t>
            </a:r>
            <a:endParaRPr lang="en-US"/>
          </a:p>
        </p:txBody>
      </p:sp>
      <p:sp>
        <p:nvSpPr>
          <p:cNvPr id="5" name="Datos vietos rezervavimo ženklas 4"/>
          <p:cNvSpPr>
            <a:spLocks noGrp="1"/>
          </p:cNvSpPr>
          <p:nvPr>
            <p:ph type="dt" sz="half" idx="10"/>
          </p:nvPr>
        </p:nvSpPr>
        <p:spPr/>
        <p:txBody>
          <a:bodyPr/>
          <a:lstStyle>
            <a:lvl1pPr>
              <a:defRPr/>
            </a:lvl1pPr>
            <a:extLst/>
          </a:lstStyle>
          <a:p>
            <a:pPr>
              <a:defRPr/>
            </a:pPr>
            <a:endParaRPr lang="en-US"/>
          </a:p>
        </p:txBody>
      </p:sp>
      <p:sp>
        <p:nvSpPr>
          <p:cNvPr id="6" name="Poraštės vietos rezervavimo ženklas 5"/>
          <p:cNvSpPr>
            <a:spLocks noGrp="1"/>
          </p:cNvSpPr>
          <p:nvPr>
            <p:ph type="ftr" sz="quarter" idx="11"/>
          </p:nvPr>
        </p:nvSpPr>
        <p:spPr/>
        <p:txBody>
          <a:bodyPr/>
          <a:lstStyle>
            <a:lvl1pPr>
              <a:defRPr/>
            </a:lvl1pPr>
            <a:extLst/>
          </a:lstStyle>
          <a:p>
            <a:pPr>
              <a:defRPr/>
            </a:pPr>
            <a:endParaRPr lang="en-US"/>
          </a:p>
        </p:txBody>
      </p:sp>
      <p:sp>
        <p:nvSpPr>
          <p:cNvPr id="7" name="Skaidrės numerio vietos rezervavimo ženklas 6"/>
          <p:cNvSpPr>
            <a:spLocks noGrp="1"/>
          </p:cNvSpPr>
          <p:nvPr>
            <p:ph type="sldNum" sz="quarter" idx="12"/>
          </p:nvPr>
        </p:nvSpPr>
        <p:spPr/>
        <p:txBody>
          <a:bodyPr/>
          <a:lstStyle>
            <a:lvl1pPr>
              <a:defRPr/>
            </a:lvl1pPr>
            <a:extLst/>
          </a:lstStyle>
          <a:p>
            <a:pPr>
              <a:defRPr/>
            </a:pPr>
            <a:fld id="{60E978C9-9FFA-4622-B66A-58AEB72B5E7C}" type="slidenum">
              <a:rPr lang="en-US"/>
              <a:pPr>
                <a:defRPr/>
              </a:pPr>
              <a:t>‹#›</a:t>
            </a:fld>
            <a:endParaRPr lang="en-US"/>
          </a:p>
        </p:txBody>
      </p:sp>
    </p:spTree>
    <p:extLst>
      <p:ext uri="{BB962C8B-B14F-4D97-AF65-F5344CB8AC3E}">
        <p14:creationId xmlns:p14="http://schemas.microsoft.com/office/powerpoint/2010/main" val="83838591"/>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Lyginimas">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Antraštė 1"/>
          <p:cNvSpPr>
            <a:spLocks noGrp="1"/>
          </p:cNvSpPr>
          <p:nvPr>
            <p:ph type="title"/>
          </p:nvPr>
        </p:nvSpPr>
        <p:spPr>
          <a:xfrm>
            <a:off x="457200" y="273050"/>
            <a:ext cx="8229600" cy="1143000"/>
          </a:xfrm>
        </p:spPr>
        <p:txBody>
          <a:bodyPr/>
          <a:lstStyle>
            <a:lvl1pPr>
              <a:defRPr/>
            </a:lvl1pPr>
            <a:extLst/>
          </a:lstStyle>
          <a:p>
            <a:r>
              <a:rPr lang="lt-LT" smtClean="0"/>
              <a:t>Spustelėkite, jei norite keisite ruoš. pav. stilių</a:t>
            </a:r>
            <a:endParaRPr lang="en-US"/>
          </a:p>
        </p:txBody>
      </p:sp>
      <p:sp>
        <p:nvSpPr>
          <p:cNvPr id="3" name="Teksto vietos rezervavimo ženklas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lt-LT" smtClean="0"/>
              <a:t>Spustelėkite ruošinio teksto stiliams keisti</a:t>
            </a:r>
          </a:p>
        </p:txBody>
      </p:sp>
      <p:sp>
        <p:nvSpPr>
          <p:cNvPr id="4" name="Teksto vietos rezervavimo ženklas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lt-LT" smtClean="0"/>
              <a:t>Spustelėkite ruošinio teksto stiliams keisti</a:t>
            </a:r>
          </a:p>
        </p:txBody>
      </p:sp>
      <p:sp>
        <p:nvSpPr>
          <p:cNvPr id="5" name="Turinio vietos rezervavimo ženklas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lt-LT" smtClean="0"/>
              <a:t>Spustelėkite ruošinio teksto stiliams keisti</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a:p>
        </p:txBody>
      </p:sp>
      <p:sp>
        <p:nvSpPr>
          <p:cNvPr id="6" name="Turinio vietos rezervavimo ženklas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lt-LT" smtClean="0"/>
              <a:t>Spustelėkite ruošinio teksto stiliams keisti</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a:p>
        </p:txBody>
      </p:sp>
      <p:sp>
        <p:nvSpPr>
          <p:cNvPr id="7" name="Datos vietos rezervavimo ženklas 6"/>
          <p:cNvSpPr>
            <a:spLocks noGrp="1"/>
          </p:cNvSpPr>
          <p:nvPr>
            <p:ph type="dt" sz="half" idx="10"/>
          </p:nvPr>
        </p:nvSpPr>
        <p:spPr/>
        <p:txBody>
          <a:bodyPr/>
          <a:lstStyle>
            <a:lvl1pPr>
              <a:defRPr/>
            </a:lvl1pPr>
            <a:extLst/>
          </a:lstStyle>
          <a:p>
            <a:pPr>
              <a:defRPr/>
            </a:pPr>
            <a:endParaRPr lang="en-US"/>
          </a:p>
        </p:txBody>
      </p:sp>
      <p:sp>
        <p:nvSpPr>
          <p:cNvPr id="8" name="Poraštės vietos rezervavimo ženklas 7"/>
          <p:cNvSpPr>
            <a:spLocks noGrp="1"/>
          </p:cNvSpPr>
          <p:nvPr>
            <p:ph type="ftr" sz="quarter" idx="11"/>
          </p:nvPr>
        </p:nvSpPr>
        <p:spPr/>
        <p:txBody>
          <a:bodyPr/>
          <a:lstStyle>
            <a:lvl1pPr>
              <a:defRPr/>
            </a:lvl1pPr>
            <a:extLst/>
          </a:lstStyle>
          <a:p>
            <a:pPr>
              <a:defRPr/>
            </a:pPr>
            <a:endParaRPr lang="en-US"/>
          </a:p>
        </p:txBody>
      </p:sp>
      <p:sp>
        <p:nvSpPr>
          <p:cNvPr id="9" name="Skaidrės numerio vietos rezervavimo ženklas 8"/>
          <p:cNvSpPr>
            <a:spLocks noGrp="1"/>
          </p:cNvSpPr>
          <p:nvPr>
            <p:ph type="sldNum" sz="quarter" idx="12"/>
          </p:nvPr>
        </p:nvSpPr>
        <p:spPr/>
        <p:txBody>
          <a:bodyPr/>
          <a:lstStyle>
            <a:lvl1pPr>
              <a:defRPr/>
            </a:lvl1pPr>
            <a:extLst/>
          </a:lstStyle>
          <a:p>
            <a:pPr>
              <a:defRPr/>
            </a:pPr>
            <a:fld id="{3D8A805A-1E6F-4630-81F6-68B7E078181F}" type="slidenum">
              <a:rPr lang="en-US"/>
              <a:pPr>
                <a:defRPr/>
              </a:pPr>
              <a:t>‹#›</a:t>
            </a:fld>
            <a:endParaRPr lang="en-US"/>
          </a:p>
        </p:txBody>
      </p:sp>
    </p:spTree>
    <p:extLst>
      <p:ext uri="{BB962C8B-B14F-4D97-AF65-F5344CB8AC3E}">
        <p14:creationId xmlns:p14="http://schemas.microsoft.com/office/powerpoint/2010/main" val="1109081095"/>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 name="Antraštė 5"/>
          <p:cNvSpPr>
            <a:spLocks noGrp="1"/>
          </p:cNvSpPr>
          <p:nvPr>
            <p:ph type="title"/>
          </p:nvPr>
        </p:nvSpPr>
        <p:spPr/>
        <p:txBody>
          <a:bodyPr rtlCol="0"/>
          <a:lstStyle>
            <a:extLst/>
          </a:lstStyle>
          <a:p>
            <a:r>
              <a:rPr lang="lt-LT" smtClean="0"/>
              <a:t>Spustelėkite, jei norite keisite ruoš. pav. stilių</a:t>
            </a:r>
            <a:endParaRPr lang="en-US"/>
          </a:p>
        </p:txBody>
      </p:sp>
      <p:sp>
        <p:nvSpPr>
          <p:cNvPr id="3" name="Datos vietos rezervavimo ženklas 2"/>
          <p:cNvSpPr>
            <a:spLocks noGrp="1"/>
          </p:cNvSpPr>
          <p:nvPr>
            <p:ph type="dt" sz="half" idx="10"/>
          </p:nvPr>
        </p:nvSpPr>
        <p:spPr/>
        <p:txBody>
          <a:bodyPr/>
          <a:lstStyle>
            <a:lvl1pPr>
              <a:defRPr/>
            </a:lvl1pPr>
            <a:extLst/>
          </a:lstStyle>
          <a:p>
            <a:pPr>
              <a:defRPr/>
            </a:pPr>
            <a:endParaRPr lang="en-US"/>
          </a:p>
        </p:txBody>
      </p:sp>
      <p:sp>
        <p:nvSpPr>
          <p:cNvPr id="4" name="Poraštės vietos rezervavimo ženklas 3"/>
          <p:cNvSpPr>
            <a:spLocks noGrp="1"/>
          </p:cNvSpPr>
          <p:nvPr>
            <p:ph type="ftr" sz="quarter" idx="11"/>
          </p:nvPr>
        </p:nvSpPr>
        <p:spPr/>
        <p:txBody>
          <a:bodyPr/>
          <a:lstStyle>
            <a:lvl1pPr>
              <a:defRPr/>
            </a:lvl1pPr>
            <a:extLst/>
          </a:lstStyle>
          <a:p>
            <a:pPr>
              <a:defRPr/>
            </a:pPr>
            <a:endParaRPr lang="en-US"/>
          </a:p>
        </p:txBody>
      </p:sp>
      <p:sp>
        <p:nvSpPr>
          <p:cNvPr id="5" name="Skaidrės numerio vietos rezervavimo ženklas 4"/>
          <p:cNvSpPr>
            <a:spLocks noGrp="1"/>
          </p:cNvSpPr>
          <p:nvPr>
            <p:ph type="sldNum" sz="quarter" idx="12"/>
          </p:nvPr>
        </p:nvSpPr>
        <p:spPr/>
        <p:txBody>
          <a:bodyPr/>
          <a:lstStyle>
            <a:lvl1pPr>
              <a:defRPr/>
            </a:lvl1pPr>
            <a:extLst/>
          </a:lstStyle>
          <a:p>
            <a:pPr>
              <a:defRPr/>
            </a:pPr>
            <a:fld id="{9A34B060-ABBD-4307-9AE8-DED59F64AAFF}" type="slidenum">
              <a:rPr lang="en-US"/>
              <a:pPr>
                <a:defRPr/>
              </a:pPr>
              <a:t>‹#›</a:t>
            </a:fld>
            <a:endParaRPr lang="en-US"/>
          </a:p>
        </p:txBody>
      </p:sp>
    </p:spTree>
    <p:extLst>
      <p:ext uri="{BB962C8B-B14F-4D97-AF65-F5344CB8AC3E}">
        <p14:creationId xmlns:p14="http://schemas.microsoft.com/office/powerpoint/2010/main" val="1594694001"/>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os vietos rezervavimo ženklas 9"/>
          <p:cNvSpPr>
            <a:spLocks noGrp="1"/>
          </p:cNvSpPr>
          <p:nvPr>
            <p:ph type="dt" sz="half" idx="10"/>
          </p:nvPr>
        </p:nvSpPr>
        <p:spPr/>
        <p:txBody>
          <a:bodyPr/>
          <a:lstStyle>
            <a:lvl1pPr>
              <a:defRPr/>
            </a:lvl1pPr>
          </a:lstStyle>
          <a:p>
            <a:pPr>
              <a:defRPr/>
            </a:pPr>
            <a:endParaRPr lang="en-US"/>
          </a:p>
        </p:txBody>
      </p:sp>
      <p:sp>
        <p:nvSpPr>
          <p:cNvPr id="3" name="Poraštės vietos rezervavimo ženklas 21"/>
          <p:cNvSpPr>
            <a:spLocks noGrp="1"/>
          </p:cNvSpPr>
          <p:nvPr>
            <p:ph type="ftr" sz="quarter" idx="11"/>
          </p:nvPr>
        </p:nvSpPr>
        <p:spPr/>
        <p:txBody>
          <a:bodyPr/>
          <a:lstStyle>
            <a:lvl1pPr>
              <a:defRPr/>
            </a:lvl1pPr>
          </a:lstStyle>
          <a:p>
            <a:pPr>
              <a:defRPr/>
            </a:pPr>
            <a:endParaRPr lang="en-US"/>
          </a:p>
        </p:txBody>
      </p:sp>
      <p:sp>
        <p:nvSpPr>
          <p:cNvPr id="4" name="Skaidrės numerio vietos rezervavimo ženklas 17"/>
          <p:cNvSpPr>
            <a:spLocks noGrp="1"/>
          </p:cNvSpPr>
          <p:nvPr>
            <p:ph type="sldNum" sz="quarter" idx="12"/>
          </p:nvPr>
        </p:nvSpPr>
        <p:spPr/>
        <p:txBody>
          <a:bodyPr/>
          <a:lstStyle>
            <a:lvl1pPr>
              <a:defRPr/>
            </a:lvl1pPr>
          </a:lstStyle>
          <a:p>
            <a:pPr>
              <a:defRPr/>
            </a:pPr>
            <a:fld id="{57442B03-9826-4948-8435-843B7065B8CE}" type="slidenum">
              <a:rPr lang="en-US"/>
              <a:pPr>
                <a:defRPr/>
              </a:pPr>
              <a:t>‹#›</a:t>
            </a:fld>
            <a:endParaRPr lang="en-US"/>
          </a:p>
        </p:txBody>
      </p:sp>
    </p:spTree>
    <p:extLst>
      <p:ext uri="{BB962C8B-B14F-4D97-AF65-F5344CB8AC3E}">
        <p14:creationId xmlns:p14="http://schemas.microsoft.com/office/powerpoint/2010/main" val="20349767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Turinys ir antraštė">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Antraštė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lt-LT" smtClean="0"/>
              <a:t>Spustelėkite, jei norite keisite ruoš. pav. stilių</a:t>
            </a:r>
            <a:endParaRPr lang="en-US"/>
          </a:p>
        </p:txBody>
      </p:sp>
      <p:sp>
        <p:nvSpPr>
          <p:cNvPr id="3" name="Teksto vietos rezervavimo ženklas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lt-LT" smtClean="0"/>
              <a:t>Spustelėkite ruošinio teksto stiliams keisti</a:t>
            </a:r>
          </a:p>
        </p:txBody>
      </p:sp>
      <p:sp>
        <p:nvSpPr>
          <p:cNvPr id="4" name="Turinio vietos rezervavimo ženklas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lt-LT" smtClean="0"/>
              <a:t>Spustelėkite ruošinio teksto stiliams keisti</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a:p>
        </p:txBody>
      </p:sp>
      <p:sp>
        <p:nvSpPr>
          <p:cNvPr id="5" name="Datos vietos rezervavimo ženklas 4"/>
          <p:cNvSpPr>
            <a:spLocks noGrp="1"/>
          </p:cNvSpPr>
          <p:nvPr>
            <p:ph type="dt" sz="half" idx="10"/>
          </p:nvPr>
        </p:nvSpPr>
        <p:spPr/>
        <p:txBody>
          <a:bodyPr/>
          <a:lstStyle>
            <a:lvl1pPr>
              <a:defRPr/>
            </a:lvl1pPr>
            <a:extLst/>
          </a:lstStyle>
          <a:p>
            <a:pPr>
              <a:defRPr/>
            </a:pPr>
            <a:endParaRPr lang="en-US"/>
          </a:p>
        </p:txBody>
      </p:sp>
      <p:sp>
        <p:nvSpPr>
          <p:cNvPr id="6" name="Poraštės vietos rezervavimo ženklas 5"/>
          <p:cNvSpPr>
            <a:spLocks noGrp="1"/>
          </p:cNvSpPr>
          <p:nvPr>
            <p:ph type="ftr" sz="quarter" idx="11"/>
          </p:nvPr>
        </p:nvSpPr>
        <p:spPr/>
        <p:txBody>
          <a:bodyPr/>
          <a:lstStyle>
            <a:lvl1pPr>
              <a:defRPr/>
            </a:lvl1pPr>
            <a:extLst/>
          </a:lstStyle>
          <a:p>
            <a:pPr>
              <a:defRPr/>
            </a:pPr>
            <a:endParaRPr lang="en-US"/>
          </a:p>
        </p:txBody>
      </p:sp>
      <p:sp>
        <p:nvSpPr>
          <p:cNvPr id="7" name="Skaidrės numerio vietos rezervavimo ženklas 6"/>
          <p:cNvSpPr>
            <a:spLocks noGrp="1"/>
          </p:cNvSpPr>
          <p:nvPr>
            <p:ph type="sldNum" sz="quarter" idx="12"/>
          </p:nvPr>
        </p:nvSpPr>
        <p:spPr/>
        <p:txBody>
          <a:bodyPr/>
          <a:lstStyle>
            <a:lvl1pPr>
              <a:defRPr/>
            </a:lvl1pPr>
            <a:extLst/>
          </a:lstStyle>
          <a:p>
            <a:pPr>
              <a:defRPr/>
            </a:pPr>
            <a:fld id="{9A14BC47-A6DF-4FCF-A448-F9A5886C4E54}" type="slidenum">
              <a:rPr lang="en-US"/>
              <a:pPr>
                <a:defRPr/>
              </a:pPr>
              <a:t>‹#›</a:t>
            </a:fld>
            <a:endParaRPr lang="en-US"/>
          </a:p>
        </p:txBody>
      </p:sp>
    </p:spTree>
    <p:extLst>
      <p:ext uri="{BB962C8B-B14F-4D97-AF65-F5344CB8AC3E}">
        <p14:creationId xmlns:p14="http://schemas.microsoft.com/office/powerpoint/2010/main" val="2919608284"/>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aveikslėlis ir antraštė">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Laisva forma 4"/>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6" name="Laisva forma 15"/>
          <p:cNvSpPr>
            <a:spLocks/>
          </p:cNvSpPr>
          <p:nvPr/>
        </p:nvSpPr>
        <p:spPr bwMode="auto">
          <a:xfrm>
            <a:off x="485775" y="5938838"/>
            <a:ext cx="3690938" cy="933450"/>
          </a:xfrm>
          <a:custGeom>
            <a:avLst/>
            <a:gdLst>
              <a:gd name="T0" fmla="*/ 0 w 5591"/>
              <a:gd name="T1" fmla="*/ 0 h 588"/>
              <a:gd name="T2" fmla="*/ 2147483647 w 5591"/>
              <a:gd name="T3" fmla="*/ 0 h 588"/>
              <a:gd name="T4" fmla="*/ 2147483647 w 5591"/>
              <a:gd name="T5" fmla="*/ 1330642500 h 588"/>
              <a:gd name="T6" fmla="*/ 20919056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lt-LT"/>
          </a:p>
        </p:txBody>
      </p:sp>
      <p:sp>
        <p:nvSpPr>
          <p:cNvPr id="7" name="Statusis trikampis 6"/>
          <p:cNvSpPr>
            <a:spLocks/>
          </p:cNvSpPr>
          <p:nvPr/>
        </p:nvSpPr>
        <p:spPr bwMode="auto">
          <a:xfrm>
            <a:off x="-6042" y="5791253"/>
            <a:ext cx="3402314" cy="1080868"/>
          </a:xfrm>
          <a:prstGeom prst="rtTriangle">
            <a:avLst/>
          </a:prstGeom>
          <a:blipFill>
            <a:blip r:embed="rId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a:p>
        </p:txBody>
      </p:sp>
      <p:cxnSp>
        <p:nvCxnSpPr>
          <p:cNvPr id="8" name="Tiesioji jungtis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Ševronas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eaLnBrk="1" hangingPunct="1">
              <a:defRPr/>
            </a:pPr>
            <a:endParaRPr lang="en-US"/>
          </a:p>
        </p:txBody>
      </p:sp>
      <p:sp>
        <p:nvSpPr>
          <p:cNvPr id="10" name="Ševronas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eaLnBrk="1" hangingPunct="1">
              <a:defRPr/>
            </a:pPr>
            <a:endParaRPr lang="en-US"/>
          </a:p>
        </p:txBody>
      </p:sp>
      <p:sp>
        <p:nvSpPr>
          <p:cNvPr id="4" name="Teksto vietos rezervavimo ženklas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lt-LT" smtClean="0"/>
              <a:t>Spustelėkite ruošinio teksto stiliams keisti</a:t>
            </a:r>
          </a:p>
        </p:txBody>
      </p:sp>
      <p:sp>
        <p:nvSpPr>
          <p:cNvPr id="3" name="Paveikslėlio vietos rezervavimo ženklas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lt-LT" noProof="0" smtClean="0"/>
              <a:t>Spustelėkite piktogramą, jei norite įtraukti paveikslėlį</a:t>
            </a:r>
            <a:endParaRPr lang="en-US" noProof="0" dirty="0"/>
          </a:p>
        </p:txBody>
      </p:sp>
      <p:sp>
        <p:nvSpPr>
          <p:cNvPr id="2" name="Antraštė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lt-LT" smtClean="0"/>
              <a:t>Spustelėkite, jei norite keisite ruoš. pav. stilių</a:t>
            </a:r>
            <a:endParaRPr lang="en-US"/>
          </a:p>
        </p:txBody>
      </p:sp>
      <p:sp>
        <p:nvSpPr>
          <p:cNvPr id="11" name="Datos vietos rezervavimo ženklas 4"/>
          <p:cNvSpPr>
            <a:spLocks noGrp="1"/>
          </p:cNvSpPr>
          <p:nvPr>
            <p:ph type="dt" sz="half" idx="10"/>
          </p:nvPr>
        </p:nvSpPr>
        <p:spPr/>
        <p:txBody>
          <a:bodyPr/>
          <a:lstStyle>
            <a:lvl1pPr>
              <a:defRPr>
                <a:solidFill>
                  <a:schemeClr val="tx1"/>
                </a:solidFill>
              </a:defRPr>
            </a:lvl1pPr>
            <a:extLst/>
          </a:lstStyle>
          <a:p>
            <a:pPr>
              <a:defRPr/>
            </a:pPr>
            <a:endParaRPr lang="en-US"/>
          </a:p>
        </p:txBody>
      </p:sp>
      <p:sp>
        <p:nvSpPr>
          <p:cNvPr id="12" name="Poraštės vietos rezervavimo ženklas 5"/>
          <p:cNvSpPr>
            <a:spLocks noGrp="1"/>
          </p:cNvSpPr>
          <p:nvPr>
            <p:ph type="ftr" sz="quarter" idx="11"/>
          </p:nvPr>
        </p:nvSpPr>
        <p:spPr/>
        <p:txBody>
          <a:bodyPr/>
          <a:lstStyle>
            <a:lvl1pPr>
              <a:defRPr>
                <a:solidFill>
                  <a:schemeClr val="tx1"/>
                </a:solidFill>
              </a:defRPr>
            </a:lvl1pPr>
            <a:extLst/>
          </a:lstStyle>
          <a:p>
            <a:pPr>
              <a:defRPr/>
            </a:pPr>
            <a:endParaRPr lang="en-US"/>
          </a:p>
        </p:txBody>
      </p:sp>
      <p:sp>
        <p:nvSpPr>
          <p:cNvPr id="13" name="Skaidrės numerio vietos rezervavimo ženklas 6"/>
          <p:cNvSpPr>
            <a:spLocks noGrp="1"/>
          </p:cNvSpPr>
          <p:nvPr>
            <p:ph type="sldNum" sz="quarter" idx="12"/>
          </p:nvPr>
        </p:nvSpPr>
        <p:spPr/>
        <p:txBody>
          <a:bodyPr/>
          <a:lstStyle>
            <a:lvl1pPr>
              <a:defRPr>
                <a:solidFill>
                  <a:schemeClr val="tx1"/>
                </a:solidFill>
              </a:defRPr>
            </a:lvl1pPr>
            <a:extLst/>
          </a:lstStyle>
          <a:p>
            <a:pPr>
              <a:defRPr/>
            </a:pPr>
            <a:fld id="{2FF15979-C66E-41C7-B1E0-70304651CE56}" type="slidenum">
              <a:rPr lang="en-US"/>
              <a:pPr>
                <a:defRPr/>
              </a:pPr>
              <a:t>‹#›</a:t>
            </a:fld>
            <a:endParaRPr lang="en-US"/>
          </a:p>
        </p:txBody>
      </p:sp>
    </p:spTree>
    <p:extLst>
      <p:ext uri="{BB962C8B-B14F-4D97-AF65-F5344CB8AC3E}">
        <p14:creationId xmlns:p14="http://schemas.microsoft.com/office/powerpoint/2010/main" val="1309139680"/>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Laisva forma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027" name="Laisva forma 11"/>
          <p:cNvSpPr>
            <a:spLocks/>
          </p:cNvSpPr>
          <p:nvPr/>
        </p:nvSpPr>
        <p:spPr bwMode="auto">
          <a:xfrm>
            <a:off x="485775" y="5938838"/>
            <a:ext cx="3690938" cy="933450"/>
          </a:xfrm>
          <a:custGeom>
            <a:avLst/>
            <a:gdLst>
              <a:gd name="T0" fmla="*/ 0 w 5591"/>
              <a:gd name="T1" fmla="*/ 0 h 588"/>
              <a:gd name="T2" fmla="*/ 2147483647 w 5591"/>
              <a:gd name="T3" fmla="*/ 0 h 588"/>
              <a:gd name="T4" fmla="*/ 2147483647 w 5591"/>
              <a:gd name="T5" fmla="*/ 1330642500 h 588"/>
              <a:gd name="T6" fmla="*/ 20919056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lt-LT"/>
          </a:p>
        </p:txBody>
      </p:sp>
      <p:sp>
        <p:nvSpPr>
          <p:cNvPr id="14" name="Statusis trikampis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a:p>
        </p:txBody>
      </p:sp>
      <p:cxnSp>
        <p:nvCxnSpPr>
          <p:cNvPr id="15" name="Tiesioji jungtis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Pavadinimo vietos rezervavimo ženklas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lt-LT" smtClean="0"/>
              <a:t>Spustelėkite, jei norite keisite ruoš. pav. stilių</a:t>
            </a:r>
            <a:endParaRPr lang="en-US"/>
          </a:p>
        </p:txBody>
      </p:sp>
      <p:sp>
        <p:nvSpPr>
          <p:cNvPr id="1033" name="Teksto vietos rezervavimo ženklas 29"/>
          <p:cNvSpPr>
            <a:spLocks noGrp="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lt-LT" altLang="lt-LT" smtClean="0"/>
              <a:t>Spustelėkite ruošinio teksto stiliams keisti</a:t>
            </a:r>
          </a:p>
          <a:p>
            <a:pPr lvl="1"/>
            <a:r>
              <a:rPr lang="lt-LT" altLang="lt-LT" smtClean="0"/>
              <a:t>Antras lygmuo</a:t>
            </a:r>
          </a:p>
          <a:p>
            <a:pPr lvl="2"/>
            <a:r>
              <a:rPr lang="lt-LT" altLang="lt-LT" smtClean="0"/>
              <a:t>Trečias lygmuo</a:t>
            </a:r>
          </a:p>
          <a:p>
            <a:pPr lvl="3"/>
            <a:r>
              <a:rPr lang="lt-LT" altLang="lt-LT" smtClean="0"/>
              <a:t>Ketvirtas lygmuo</a:t>
            </a:r>
          </a:p>
          <a:p>
            <a:pPr lvl="4"/>
            <a:r>
              <a:rPr lang="lt-LT" altLang="lt-LT" smtClean="0"/>
              <a:t>Penktas lygmuo</a:t>
            </a:r>
            <a:endParaRPr lang="en-US" altLang="lt-LT" smtClean="0"/>
          </a:p>
        </p:txBody>
      </p:sp>
      <p:sp>
        <p:nvSpPr>
          <p:cNvPr id="10" name="Datos vietos rezervavimo ženklas 9"/>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a:solidFill>
                  <a:schemeClr val="tx1"/>
                </a:solidFill>
              </a:defRPr>
            </a:lvl1pPr>
            <a:extLst/>
          </a:lstStyle>
          <a:p>
            <a:pPr>
              <a:defRPr/>
            </a:pPr>
            <a:endParaRPr lang="en-US"/>
          </a:p>
        </p:txBody>
      </p:sp>
      <p:sp>
        <p:nvSpPr>
          <p:cNvPr id="22" name="Poraštės vietos rezervavimo ženklas 21"/>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schemeClr val="tx1"/>
                </a:solidFill>
              </a:defRPr>
            </a:lvl1pPr>
            <a:extLst/>
          </a:lstStyle>
          <a:p>
            <a:pPr>
              <a:defRPr/>
            </a:pPr>
            <a:endParaRPr lang="en-US"/>
          </a:p>
        </p:txBody>
      </p:sp>
      <p:sp>
        <p:nvSpPr>
          <p:cNvPr id="18" name="Skaidrės numerio vietos rezervavimo ženklas 17"/>
          <p:cNvSpPr>
            <a:spLocks noGrp="1"/>
          </p:cNvSpPr>
          <p:nvPr>
            <p:ph type="sldNum" sz="quarter" idx="4"/>
          </p:nvPr>
        </p:nvSpPr>
        <p:spPr>
          <a:xfrm>
            <a:off x="8647113" y="6408738"/>
            <a:ext cx="366712" cy="365125"/>
          </a:xfrm>
          <a:prstGeom prst="rect">
            <a:avLst/>
          </a:prstGeom>
        </p:spPr>
        <p:txBody>
          <a:bodyPr vert="horz" anchor="b"/>
          <a:lstStyle>
            <a:lvl1pPr algn="r" eaLnBrk="1" latinLnBrk="0" hangingPunct="1">
              <a:defRPr kumimoji="0" sz="1000" b="0">
                <a:solidFill>
                  <a:schemeClr val="tx1"/>
                </a:solidFill>
              </a:defRPr>
            </a:lvl1pPr>
            <a:extLst/>
          </a:lstStyle>
          <a:p>
            <a:pPr>
              <a:defRPr/>
            </a:pPr>
            <a:fld id="{70DFAA06-44E6-473D-993B-B35ED17AC04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44" r:id="rId1"/>
    <p:sldLayoutId id="2147483940" r:id="rId2"/>
    <p:sldLayoutId id="2147483945" r:id="rId3"/>
    <p:sldLayoutId id="2147483946" r:id="rId4"/>
    <p:sldLayoutId id="2147483947" r:id="rId5"/>
    <p:sldLayoutId id="2147483948" r:id="rId6"/>
    <p:sldLayoutId id="2147483941" r:id="rId7"/>
    <p:sldLayoutId id="2147483949" r:id="rId8"/>
    <p:sldLayoutId id="2147483950" r:id="rId9"/>
    <p:sldLayoutId id="2147483942" r:id="rId10"/>
    <p:sldLayoutId id="2147483943" r:id="rId11"/>
  </p:sldLayoutIdLst>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10.png"/><Relationship Id="rId4" Type="http://schemas.openxmlformats.org/officeDocument/2006/relationships/oleObject" Target="../embeddings/oleObject6.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11.png"/><Relationship Id="rId4" Type="http://schemas.openxmlformats.org/officeDocument/2006/relationships/oleObject" Target="../embeddings/oleObject7.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12.png"/><Relationship Id="rId4" Type="http://schemas.openxmlformats.org/officeDocument/2006/relationships/oleObject" Target="../embeddings/oleObject8.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13.png"/><Relationship Id="rId4" Type="http://schemas.openxmlformats.org/officeDocument/2006/relationships/oleObject" Target="../embeddings/oleObject9.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14.png"/><Relationship Id="rId4" Type="http://schemas.openxmlformats.org/officeDocument/2006/relationships/oleObject" Target="../embeddings/oleObject10.bin"/></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4.png"/><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5.png"/><Relationship Id="rId4" Type="http://schemas.openxmlformats.org/officeDocument/2006/relationships/oleObject" Target="../embeddings/oleObject2.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6.png"/><Relationship Id="rId4" Type="http://schemas.openxmlformats.org/officeDocument/2006/relationships/oleObject" Target="../embeddings/oleObject3.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7.png"/><Relationship Id="rId4" Type="http://schemas.openxmlformats.org/officeDocument/2006/relationships/oleObject" Target="../embeddings/oleObject4.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8.png"/><Relationship Id="rId4" Type="http://schemas.openxmlformats.org/officeDocument/2006/relationships/oleObject" Target="../embeddings/oleObject5.bin"/></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990600" y="260351"/>
            <a:ext cx="7772400" cy="3816722"/>
          </a:xfrm>
        </p:spPr>
        <p:txBody>
          <a:bodyPr>
            <a:normAutofit fontScale="90000"/>
          </a:bodyPr>
          <a:lstStyle/>
          <a:p>
            <a:pPr algn="ctr" eaLnBrk="1" fontAlgn="auto" hangingPunct="1">
              <a:spcAft>
                <a:spcPts val="0"/>
              </a:spcAft>
              <a:defRPr/>
            </a:pPr>
            <a:r>
              <a:rPr lang="lt-LT" sz="5400" dirty="0" smtClean="0"/>
              <a:t>Vilniaus Gerosios Vilties progimnazijos </a:t>
            </a:r>
            <a:r>
              <a:rPr lang="lt-LT" sz="6000" dirty="0" smtClean="0"/>
              <a:t>plačiojo įsivertinimo apžvalga</a:t>
            </a:r>
            <a:br>
              <a:rPr lang="lt-LT" sz="6000" dirty="0" smtClean="0"/>
            </a:br>
            <a:r>
              <a:rPr lang="lt-LT" sz="6000" dirty="0" smtClean="0"/>
              <a:t>2017/ 2018 </a:t>
            </a:r>
            <a:r>
              <a:rPr lang="lt-LT" sz="6000" dirty="0" err="1" smtClean="0"/>
              <a:t>m.m</a:t>
            </a:r>
            <a:r>
              <a:rPr lang="lt-LT" sz="6000" dirty="0" smtClean="0"/>
              <a:t>.</a:t>
            </a:r>
          </a:p>
        </p:txBody>
      </p:sp>
      <p:sp>
        <p:nvSpPr>
          <p:cNvPr id="9219" name="Text Box 6"/>
          <p:cNvSpPr>
            <a:spLocks noGrp="1" noChangeArrowheads="1"/>
          </p:cNvSpPr>
          <p:nvPr>
            <p:ph type="subTitle" idx="1"/>
          </p:nvPr>
        </p:nvSpPr>
        <p:spPr>
          <a:xfrm>
            <a:off x="990600" y="4292600"/>
            <a:ext cx="6781800" cy="2820988"/>
          </a:xfrm>
        </p:spPr>
        <p:txBody>
          <a:bodyPr>
            <a:spAutoFit/>
          </a:bodyPr>
          <a:lstStyle/>
          <a:p>
            <a:pPr marR="0" eaLnBrk="1" hangingPunct="1"/>
            <a:r>
              <a:rPr lang="en-US" altLang="lt-LT" sz="6600" b="1" smtClean="0"/>
              <a:t>2</a:t>
            </a:r>
            <a:r>
              <a:rPr lang="lt-LT" altLang="lt-LT" sz="6600" b="1" smtClean="0"/>
              <a:t>0</a:t>
            </a:r>
            <a:r>
              <a:rPr lang="en-US" altLang="lt-LT" sz="6600" b="1" smtClean="0"/>
              <a:t>18</a:t>
            </a:r>
            <a:r>
              <a:rPr lang="lt-LT" altLang="lt-LT" sz="6600" b="1" smtClean="0"/>
              <a:t> 01 24</a:t>
            </a:r>
          </a:p>
          <a:p>
            <a:pPr marR="0" eaLnBrk="1" hangingPunct="1"/>
            <a:r>
              <a:rPr lang="lt-LT" altLang="lt-LT" sz="5400" b="1" smtClean="0"/>
              <a:t>Parengė mokyt. J.Žilionienė</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434" name="Turinio vietos rezervavimo ženklas 3"/>
          <p:cNvGraphicFramePr>
            <a:graphicFrameLocks noGrp="1"/>
          </p:cNvGraphicFramePr>
          <p:nvPr>
            <p:ph idx="1"/>
          </p:nvPr>
        </p:nvGraphicFramePr>
        <p:xfrm>
          <a:off x="-50800" y="1217613"/>
          <a:ext cx="9245600" cy="6099175"/>
        </p:xfrm>
        <a:graphic>
          <a:graphicData uri="http://schemas.openxmlformats.org/presentationml/2006/ole">
            <mc:AlternateContent xmlns:mc="http://schemas.openxmlformats.org/markup-compatibility/2006">
              <mc:Choice xmlns:v="urn:schemas-microsoft-com:vml" Requires="v">
                <p:oleObj spid="_x0000_s18436" r:id="rId4" imgW="9242337" imgH="5688061" progId="Excel.Chart.8">
                  <p:embed/>
                </p:oleObj>
              </mc:Choice>
              <mc:Fallback>
                <p:oleObj r:id="rId4" imgW="9242337" imgH="5688061" progId="Excel.Chart.8">
                  <p:embed/>
                  <p:pic>
                    <p:nvPicPr>
                      <p:cNvPr id="0" name="Turinio vietos rezervavimo ženklas 3"/>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800" y="1217613"/>
                        <a:ext cx="9245600" cy="609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Antraštė 1"/>
          <p:cNvSpPr>
            <a:spLocks noGrp="1"/>
          </p:cNvSpPr>
          <p:nvPr>
            <p:ph type="title"/>
          </p:nvPr>
        </p:nvSpPr>
        <p:spPr/>
        <p:txBody>
          <a:bodyPr>
            <a:normAutofit fontScale="90000"/>
          </a:bodyPr>
          <a:lstStyle/>
          <a:p>
            <a:pPr algn="ctr" eaLnBrk="1" fontAlgn="auto" hangingPunct="1">
              <a:spcAft>
                <a:spcPts val="0"/>
              </a:spcAft>
              <a:defRPr/>
            </a:pPr>
            <a:r>
              <a:rPr lang="lt-LT" dirty="0" smtClean="0"/>
              <a:t>Aukščiausios vertės</a:t>
            </a:r>
            <a:r>
              <a:rPr lang="lt-LT" dirty="0" smtClean="0">
                <a:latin typeface="Calibri"/>
              </a:rPr>
              <a:t>%</a:t>
            </a:r>
            <a:r>
              <a:rPr lang="en-US" dirty="0" smtClean="0"/>
              <a:t> (</a:t>
            </a:r>
            <a:r>
              <a:rPr lang="lt-LT" dirty="0" smtClean="0"/>
              <a:t>1</a:t>
            </a:r>
            <a:r>
              <a:rPr lang="en-US" dirty="0" smtClean="0"/>
              <a:t>)</a:t>
            </a:r>
            <a:r>
              <a:rPr lang="lt-LT" dirty="0" smtClean="0"/>
              <a:t/>
            </a:r>
            <a:br>
              <a:rPr lang="lt-LT" dirty="0" smtClean="0"/>
            </a:br>
            <a:r>
              <a:rPr lang="lt-LT" dirty="0" smtClean="0"/>
              <a:t>3.2.1. Mokymasis ne mokykloje.</a:t>
            </a:r>
            <a:endParaRPr lang="lt-LT"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458" name="Turinio vietos rezervavimo ženklas 3"/>
          <p:cNvGraphicFramePr>
            <a:graphicFrameLocks noGrp="1"/>
          </p:cNvGraphicFramePr>
          <p:nvPr>
            <p:ph idx="1"/>
          </p:nvPr>
        </p:nvGraphicFramePr>
        <p:xfrm>
          <a:off x="-50800" y="1052513"/>
          <a:ext cx="11730038" cy="5856287"/>
        </p:xfrm>
        <a:graphic>
          <a:graphicData uri="http://schemas.openxmlformats.org/presentationml/2006/ole">
            <mc:AlternateContent xmlns:mc="http://schemas.openxmlformats.org/markup-compatibility/2006">
              <mc:Choice xmlns:v="urn:schemas-microsoft-com:vml" Requires="v">
                <p:oleObj spid="_x0000_s19460" r:id="rId4" imgW="11729721" imgH="5054022" progId="Excel.Chart.8">
                  <p:embed/>
                </p:oleObj>
              </mc:Choice>
              <mc:Fallback>
                <p:oleObj r:id="rId4" imgW="11729721" imgH="5054022" progId="Excel.Chart.8">
                  <p:embed/>
                  <p:pic>
                    <p:nvPicPr>
                      <p:cNvPr id="0" name="Turinio vietos rezervavimo ženklas 3"/>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800" y="1052513"/>
                        <a:ext cx="11730038" cy="585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Antraštė 1"/>
          <p:cNvSpPr>
            <a:spLocks noGrp="1"/>
          </p:cNvSpPr>
          <p:nvPr>
            <p:ph type="title"/>
          </p:nvPr>
        </p:nvSpPr>
        <p:spPr/>
        <p:txBody>
          <a:bodyPr>
            <a:normAutofit fontScale="90000"/>
          </a:bodyPr>
          <a:lstStyle/>
          <a:p>
            <a:pPr algn="ctr" eaLnBrk="1" fontAlgn="auto" hangingPunct="1">
              <a:spcAft>
                <a:spcPts val="0"/>
              </a:spcAft>
              <a:defRPr/>
            </a:pPr>
            <a:r>
              <a:rPr lang="lt-LT" dirty="0" smtClean="0"/>
              <a:t>Aukščiausios vertės</a:t>
            </a:r>
            <a:r>
              <a:rPr lang="lt-LT" dirty="0" smtClean="0">
                <a:latin typeface="Calibri"/>
              </a:rPr>
              <a:t> % (2)</a:t>
            </a:r>
            <a:br>
              <a:rPr lang="lt-LT" dirty="0" smtClean="0">
                <a:latin typeface="Calibri"/>
              </a:rPr>
            </a:br>
            <a:r>
              <a:rPr lang="lt-LT" dirty="0" smtClean="0">
                <a:latin typeface="Calibri"/>
              </a:rPr>
              <a:t>2.1.1.Ugdymo tikslai ( pagrįstumas, sąryšingumas...)</a:t>
            </a:r>
            <a:endParaRPr lang="lt-LT"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482" name="Turinio vietos rezervavimo ženklas 3"/>
          <p:cNvGraphicFramePr>
            <a:graphicFrameLocks noGrp="1"/>
          </p:cNvGraphicFramePr>
          <p:nvPr>
            <p:ph idx="1"/>
          </p:nvPr>
        </p:nvGraphicFramePr>
        <p:xfrm>
          <a:off x="-50800" y="1052513"/>
          <a:ext cx="9245600" cy="5856287"/>
        </p:xfrm>
        <a:graphic>
          <a:graphicData uri="http://schemas.openxmlformats.org/presentationml/2006/ole">
            <mc:AlternateContent xmlns:mc="http://schemas.openxmlformats.org/markup-compatibility/2006">
              <mc:Choice xmlns:v="urn:schemas-microsoft-com:vml" Requires="v">
                <p:oleObj spid="_x0000_s20484" r:id="rId4" imgW="9242337" imgH="5547841" progId="Excel.Chart.8">
                  <p:embed/>
                </p:oleObj>
              </mc:Choice>
              <mc:Fallback>
                <p:oleObj r:id="rId4" imgW="9242337" imgH="5547841" progId="Excel.Chart.8">
                  <p:embed/>
                  <p:pic>
                    <p:nvPicPr>
                      <p:cNvPr id="0" name="Turinio vietos rezervavimo ženklas 3"/>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800" y="1052513"/>
                        <a:ext cx="9245600" cy="585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Antraštė 1"/>
          <p:cNvSpPr>
            <a:spLocks noGrp="1"/>
          </p:cNvSpPr>
          <p:nvPr>
            <p:ph type="title"/>
          </p:nvPr>
        </p:nvSpPr>
        <p:spPr>
          <a:xfrm>
            <a:off x="0" y="244475"/>
            <a:ext cx="9144000" cy="1431925"/>
          </a:xfrm>
        </p:spPr>
        <p:txBody>
          <a:bodyPr>
            <a:normAutofit fontScale="90000"/>
          </a:bodyPr>
          <a:lstStyle/>
          <a:p>
            <a:pPr algn="ctr" eaLnBrk="1" fontAlgn="auto" hangingPunct="1">
              <a:spcAft>
                <a:spcPts val="0"/>
              </a:spcAft>
              <a:defRPr/>
            </a:pPr>
            <a:r>
              <a:rPr lang="lt-LT" dirty="0" smtClean="0"/>
              <a:t>Aukščiausios vertės</a:t>
            </a:r>
            <a:r>
              <a:rPr lang="lt-LT" dirty="0" smtClean="0">
                <a:latin typeface="Calibri"/>
              </a:rPr>
              <a:t> %</a:t>
            </a:r>
            <a:r>
              <a:rPr lang="en-US" dirty="0" smtClean="0"/>
              <a:t> (</a:t>
            </a:r>
            <a:r>
              <a:rPr lang="lt-LT" dirty="0" smtClean="0"/>
              <a:t>3</a:t>
            </a:r>
            <a:r>
              <a:rPr lang="en-US" dirty="0" smtClean="0"/>
              <a:t>)</a:t>
            </a:r>
            <a:r>
              <a:rPr lang="lt-LT" dirty="0" smtClean="0"/>
              <a:t/>
            </a:r>
            <a:br>
              <a:rPr lang="lt-LT" dirty="0" smtClean="0"/>
            </a:br>
            <a:r>
              <a:rPr lang="lt-LT" sz="3600" dirty="0" smtClean="0"/>
              <a:t>4.3.2. Nuolatinis profesinis tobulėjimas</a:t>
            </a:r>
            <a:r>
              <a:rPr lang="en-US" sz="3600" dirty="0" smtClean="0"/>
              <a:t/>
            </a:r>
            <a:br>
              <a:rPr lang="en-US" sz="3600" dirty="0" smtClean="0"/>
            </a:br>
            <a:endParaRPr lang="lt-LT" dirty="0" smtClean="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506" name="Turinio vietos rezervavimo ženklas 3"/>
          <p:cNvGraphicFramePr>
            <a:graphicFrameLocks noGrp="1"/>
          </p:cNvGraphicFramePr>
          <p:nvPr>
            <p:ph idx="1"/>
          </p:nvPr>
        </p:nvGraphicFramePr>
        <p:xfrm>
          <a:off x="-50800" y="1430338"/>
          <a:ext cx="9245600" cy="5670550"/>
        </p:xfrm>
        <a:graphic>
          <a:graphicData uri="http://schemas.openxmlformats.org/presentationml/2006/ole">
            <mc:AlternateContent xmlns:mc="http://schemas.openxmlformats.org/markup-compatibility/2006">
              <mc:Choice xmlns:v="urn:schemas-microsoft-com:vml" Requires="v">
                <p:oleObj spid="_x0000_s21508" r:id="rId4" imgW="9242337" imgH="6437934" progId="Excel.Chart.8">
                  <p:embed/>
                </p:oleObj>
              </mc:Choice>
              <mc:Fallback>
                <p:oleObj r:id="rId4" imgW="9242337" imgH="6437934" progId="Excel.Chart.8">
                  <p:embed/>
                  <p:pic>
                    <p:nvPicPr>
                      <p:cNvPr id="0" name="Turinio vietos rezervavimo ženklas 3"/>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800" y="1430338"/>
                        <a:ext cx="9245600" cy="567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 name="Antraštė 2"/>
          <p:cNvSpPr>
            <a:spLocks noGrp="1"/>
          </p:cNvSpPr>
          <p:nvPr>
            <p:ph type="title"/>
          </p:nvPr>
        </p:nvSpPr>
        <p:spPr/>
        <p:txBody>
          <a:bodyPr>
            <a:normAutofit fontScale="90000"/>
          </a:bodyPr>
          <a:lstStyle/>
          <a:p>
            <a:pPr algn="ctr" eaLnBrk="1" hangingPunct="1">
              <a:defRPr/>
            </a:pPr>
            <a:r>
              <a:rPr lang="lt-LT" dirty="0" smtClean="0"/>
              <a:t>Aukščiausios vertės</a:t>
            </a:r>
            <a:r>
              <a:rPr lang="lt-LT" dirty="0" smtClean="0">
                <a:latin typeface="Calibri"/>
              </a:rPr>
              <a:t> %(4)</a:t>
            </a:r>
            <a:r>
              <a:rPr lang="en-US" dirty="0" smtClean="0">
                <a:latin typeface="Calibri"/>
              </a:rPr>
              <a:t/>
            </a:r>
            <a:br>
              <a:rPr lang="en-US" dirty="0" smtClean="0">
                <a:latin typeface="Calibri"/>
              </a:rPr>
            </a:br>
            <a:r>
              <a:rPr lang="en-US" dirty="0" smtClean="0">
                <a:latin typeface="Calibri"/>
              </a:rPr>
              <a:t>3.1.1 . </a:t>
            </a:r>
            <a:r>
              <a:rPr lang="en-US" dirty="0" err="1" smtClean="0">
                <a:latin typeface="Calibri"/>
              </a:rPr>
              <a:t>Ugdymo</a:t>
            </a:r>
            <a:r>
              <a:rPr lang="en-US" dirty="0" smtClean="0">
                <a:latin typeface="Calibri"/>
              </a:rPr>
              <a:t> </a:t>
            </a:r>
            <a:r>
              <a:rPr lang="en-US" dirty="0" err="1" smtClean="0">
                <a:latin typeface="Calibri"/>
              </a:rPr>
              <a:t>aplinkos</a:t>
            </a:r>
            <a:r>
              <a:rPr lang="en-US" dirty="0" smtClean="0">
                <a:latin typeface="Calibri"/>
              </a:rPr>
              <a:t>. </a:t>
            </a:r>
            <a:r>
              <a:rPr lang="lt-LT" dirty="0" smtClean="0">
                <a:latin typeface="Calibri"/>
              </a:rPr>
              <a:t>Į</a:t>
            </a:r>
            <a:r>
              <a:rPr lang="en-US" dirty="0" err="1" smtClean="0">
                <a:latin typeface="Calibri"/>
              </a:rPr>
              <a:t>ranga</a:t>
            </a:r>
            <a:r>
              <a:rPr lang="en-US" dirty="0" smtClean="0">
                <a:latin typeface="Calibri"/>
              </a:rPr>
              <a:t> </a:t>
            </a:r>
            <a:r>
              <a:rPr lang="en-US" dirty="0" err="1" smtClean="0">
                <a:latin typeface="Calibri"/>
              </a:rPr>
              <a:t>ir</a:t>
            </a:r>
            <a:r>
              <a:rPr lang="en-US" dirty="0" smtClean="0">
                <a:latin typeface="Calibri"/>
              </a:rPr>
              <a:t> </a:t>
            </a:r>
            <a:r>
              <a:rPr lang="en-US" dirty="0" err="1" smtClean="0">
                <a:latin typeface="Calibri"/>
              </a:rPr>
              <a:t>priemon</a:t>
            </a:r>
            <a:r>
              <a:rPr lang="lt-LT" dirty="0" smtClean="0">
                <a:latin typeface="Calibri"/>
              </a:rPr>
              <a:t>ės.</a:t>
            </a:r>
            <a:endParaRPr lang="lt-LT"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530" name="Turinio vietos rezervavimo ženklas 3"/>
          <p:cNvGraphicFramePr>
            <a:graphicFrameLocks noGrp="1"/>
          </p:cNvGraphicFramePr>
          <p:nvPr>
            <p:ph idx="1"/>
          </p:nvPr>
        </p:nvGraphicFramePr>
        <p:xfrm>
          <a:off x="-50800" y="1430338"/>
          <a:ext cx="9245600" cy="5478462"/>
        </p:xfrm>
        <a:graphic>
          <a:graphicData uri="http://schemas.openxmlformats.org/presentationml/2006/ole">
            <mc:AlternateContent xmlns:mc="http://schemas.openxmlformats.org/markup-compatibility/2006">
              <mc:Choice xmlns:v="urn:schemas-microsoft-com:vml" Requires="v">
                <p:oleObj spid="_x0000_s22532" r:id="rId4" imgW="9242337" imgH="5474682" progId="Excel.Chart.8">
                  <p:embed/>
                </p:oleObj>
              </mc:Choice>
              <mc:Fallback>
                <p:oleObj r:id="rId4" imgW="9242337" imgH="5474682" progId="Excel.Chart.8">
                  <p:embed/>
                  <p:pic>
                    <p:nvPicPr>
                      <p:cNvPr id="0" name="Turinio vietos rezervavimo ženklas 3"/>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800" y="1430338"/>
                        <a:ext cx="9245600" cy="547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 name="Antraštė 2"/>
          <p:cNvSpPr>
            <a:spLocks noGrp="1"/>
          </p:cNvSpPr>
          <p:nvPr>
            <p:ph type="title"/>
          </p:nvPr>
        </p:nvSpPr>
        <p:spPr/>
        <p:txBody>
          <a:bodyPr>
            <a:normAutofit fontScale="90000"/>
          </a:bodyPr>
          <a:lstStyle/>
          <a:p>
            <a:pPr algn="ctr" eaLnBrk="1" hangingPunct="1">
              <a:defRPr/>
            </a:pPr>
            <a:r>
              <a:rPr lang="lt-LT" dirty="0" smtClean="0"/>
              <a:t>Aukščiausios vertės</a:t>
            </a:r>
            <a:r>
              <a:rPr lang="lt-LT" dirty="0" smtClean="0">
                <a:latin typeface="Calibri"/>
              </a:rPr>
              <a:t> % (5)</a:t>
            </a:r>
            <a:r>
              <a:rPr lang="en-US" dirty="0" smtClean="0">
                <a:latin typeface="Calibri"/>
              </a:rPr>
              <a:t/>
            </a:r>
            <a:br>
              <a:rPr lang="en-US" dirty="0" smtClean="0">
                <a:latin typeface="Calibri"/>
              </a:rPr>
            </a:br>
            <a:r>
              <a:rPr lang="en-US" sz="5300" dirty="0" smtClean="0">
                <a:latin typeface="Calibri"/>
              </a:rPr>
              <a:t>3.1.</a:t>
            </a:r>
            <a:r>
              <a:rPr lang="lt-LT" sz="5300" dirty="0" smtClean="0">
                <a:latin typeface="Calibri"/>
              </a:rPr>
              <a:t>3</a:t>
            </a:r>
            <a:r>
              <a:rPr lang="en-US" sz="5300" dirty="0" smtClean="0">
                <a:latin typeface="Calibri"/>
              </a:rPr>
              <a:t>.</a:t>
            </a:r>
            <a:r>
              <a:rPr lang="lt-LT" sz="5300" dirty="0" smtClean="0">
                <a:latin typeface="Calibri"/>
              </a:rPr>
              <a:t> Aplinkų </a:t>
            </a:r>
            <a:r>
              <a:rPr lang="lt-LT" sz="5300" dirty="0" err="1" smtClean="0">
                <a:latin typeface="Calibri"/>
              </a:rPr>
              <a:t>bendrakūra</a:t>
            </a:r>
            <a:endParaRPr lang="lt-LT" sz="53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ntraštė 2"/>
          <p:cNvSpPr>
            <a:spLocks noGrp="1"/>
          </p:cNvSpPr>
          <p:nvPr>
            <p:ph type="title"/>
          </p:nvPr>
        </p:nvSpPr>
        <p:spPr/>
        <p:txBody>
          <a:bodyPr/>
          <a:lstStyle/>
          <a:p>
            <a:pPr>
              <a:defRPr/>
            </a:pPr>
            <a:endParaRPr lang="lt-LT"/>
          </a:p>
        </p:txBody>
      </p:sp>
      <p:pic>
        <p:nvPicPr>
          <p:cNvPr id="2355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100013"/>
            <a:ext cx="9144000" cy="695801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ntraštė 2"/>
          <p:cNvSpPr>
            <a:spLocks noGrp="1"/>
          </p:cNvSpPr>
          <p:nvPr>
            <p:ph type="title"/>
          </p:nvPr>
        </p:nvSpPr>
        <p:spPr/>
        <p:txBody>
          <a:bodyPr/>
          <a:lstStyle/>
          <a:p>
            <a:pPr>
              <a:defRPr/>
            </a:pPr>
            <a:endParaRPr lang="lt-LT"/>
          </a:p>
        </p:txBody>
      </p:sp>
      <p:pic>
        <p:nvPicPr>
          <p:cNvPr id="24579"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ctrTitle"/>
          </p:nvPr>
        </p:nvSpPr>
        <p:spPr>
          <a:xfrm>
            <a:off x="0" y="-1251519"/>
            <a:ext cx="8763000" cy="6264696"/>
          </a:xfrm>
        </p:spPr>
        <p:txBody>
          <a:bodyPr/>
          <a:lstStyle/>
          <a:p>
            <a:pPr algn="ctr" eaLnBrk="1" fontAlgn="auto" hangingPunct="1">
              <a:spcAft>
                <a:spcPts val="0"/>
              </a:spcAft>
              <a:defRPr/>
            </a:pPr>
            <a:r>
              <a:rPr lang="lt-LT" sz="6600" dirty="0" smtClean="0">
                <a:solidFill>
                  <a:schemeClr val="accent1">
                    <a:lumMod val="75000"/>
                  </a:schemeClr>
                </a:solidFill>
              </a:rPr>
              <a:t>Stipriosios mokyklos veiklos sritys</a:t>
            </a:r>
            <a:r>
              <a:rPr lang="lt-LT" sz="6600" dirty="0" smtClean="0"/>
              <a:t/>
            </a:r>
            <a:br>
              <a:rPr lang="lt-LT" sz="6600" dirty="0" smtClean="0"/>
            </a:br>
            <a:r>
              <a:rPr lang="lt-LT" dirty="0" smtClean="0"/>
              <a:t>(Į šį klausimą atsakė 56</a:t>
            </a:r>
            <a:br>
              <a:rPr lang="lt-LT" dirty="0" smtClean="0"/>
            </a:br>
            <a:r>
              <a:rPr lang="lt-LT" dirty="0" smtClean="0"/>
              <a:t> ( 2016 m.-47) iš 63 respondentų )</a:t>
            </a:r>
            <a:endParaRPr lang="lt-LT"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ctrTitle"/>
          </p:nvPr>
        </p:nvSpPr>
        <p:spPr>
          <a:xfrm>
            <a:off x="0" y="-1035496"/>
            <a:ext cx="9144000" cy="8352928"/>
          </a:xfrm>
        </p:spPr>
        <p:txBody>
          <a:bodyPr>
            <a:noAutofit/>
          </a:bodyPr>
          <a:lstStyle/>
          <a:p>
            <a:pPr algn="l" eaLnBrk="1" hangingPunct="1">
              <a:defRPr/>
            </a:pPr>
            <a:r>
              <a:rPr lang="lt-LT" sz="4000" dirty="0" smtClean="0"/>
              <a:t>	</a:t>
            </a:r>
            <a:r>
              <a:rPr lang="lt-LT" dirty="0" smtClean="0"/>
              <a:t>Gera vadyba. Skaidrus, optimalus  lėšų ir išteklių valdymas.</a:t>
            </a:r>
            <a:br>
              <a:rPr lang="lt-LT" dirty="0" smtClean="0"/>
            </a:br>
            <a:r>
              <a:rPr lang="lt-LT" dirty="0" smtClean="0"/>
              <a:t>  	Estetiška aplinka, moderniai įrengiamos klasės. </a:t>
            </a:r>
            <a:br>
              <a:rPr lang="lt-LT" dirty="0" smtClean="0"/>
            </a:br>
            <a:r>
              <a:rPr lang="lt-LT" dirty="0" smtClean="0"/>
              <a:t>	Renovuotas stadionas.</a:t>
            </a:r>
            <a:br>
              <a:rPr lang="lt-LT" dirty="0" smtClean="0"/>
            </a:br>
            <a:r>
              <a:rPr lang="lt-LT" dirty="0" smtClean="0"/>
              <a:t>	Saugi mokymosi aplinka.</a:t>
            </a:r>
            <a:r>
              <a:rPr lang="lt-LT" sz="4000" dirty="0" smtClean="0"/>
              <a:t/>
            </a:r>
            <a:br>
              <a:rPr lang="lt-LT" sz="4000" dirty="0" smtClean="0"/>
            </a:br>
            <a:r>
              <a:rPr lang="lt-LT" sz="4000" dirty="0" smtClean="0"/>
              <a:t>	 </a:t>
            </a:r>
            <a:br>
              <a:rPr lang="lt-LT" sz="4000" dirty="0" smtClean="0"/>
            </a:br>
            <a:r>
              <a:rPr lang="lt-LT" sz="4000" dirty="0" smtClean="0"/>
              <a:t>	</a:t>
            </a:r>
            <a:br>
              <a:rPr lang="lt-LT" sz="4000" dirty="0" smtClean="0"/>
            </a:br>
            <a:endParaRPr lang="lt-LT" sz="40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Paantraštė 2"/>
          <p:cNvSpPr>
            <a:spLocks noGrp="1"/>
          </p:cNvSpPr>
          <p:nvPr>
            <p:ph type="subTitle" idx="1"/>
          </p:nvPr>
        </p:nvSpPr>
        <p:spPr>
          <a:xfrm>
            <a:off x="0" y="333375"/>
            <a:ext cx="9144000" cy="6524625"/>
          </a:xfrm>
        </p:spPr>
        <p:txBody>
          <a:bodyPr/>
          <a:lstStyle/>
          <a:p>
            <a:pPr marR="0" algn="l" eaLnBrk="1" hangingPunct="1"/>
            <a:r>
              <a:rPr lang="lt-LT" altLang="lt-LT" sz="3600" b="1" smtClean="0"/>
              <a:t>	</a:t>
            </a:r>
            <a:r>
              <a:rPr lang="lt-LT" altLang="lt-LT" sz="4000" b="1" smtClean="0"/>
              <a:t>Mokykloje dirba kvalifikuoti ir kompetentingi mokytojai.Kolektyvas darnus ir draugiškas.</a:t>
            </a:r>
          </a:p>
          <a:p>
            <a:pPr marR="0" algn="l" eaLnBrk="1" hangingPunct="1"/>
            <a:r>
              <a:rPr lang="lt-LT" altLang="lt-LT" sz="4000" b="1" smtClean="0"/>
              <a:t>	Tradicijų puoselėjimas.</a:t>
            </a:r>
          </a:p>
          <a:p>
            <a:pPr marR="0" algn="l" eaLnBrk="1" hangingPunct="1"/>
            <a:r>
              <a:rPr lang="lt-LT" altLang="lt-LT" sz="4000" b="1" smtClean="0"/>
              <a:t>	Kryptingas meninis ugdymas.</a:t>
            </a:r>
          </a:p>
          <a:p>
            <a:pPr marR="0" algn="l" eaLnBrk="1" hangingPunct="1"/>
            <a:r>
              <a:rPr lang="lt-LT" altLang="lt-LT" sz="4000" b="1" smtClean="0"/>
              <a:t>	Projektų savaitės.</a:t>
            </a:r>
          </a:p>
          <a:p>
            <a:pPr marR="0" algn="l" eaLnBrk="1" hangingPunct="1"/>
            <a:r>
              <a:rPr lang="lt-LT" altLang="lt-LT" sz="4000" b="1" smtClean="0"/>
              <a:t>	Įvairiapusis neformalusis ugdymas.</a:t>
            </a:r>
          </a:p>
          <a:p>
            <a:pPr marR="0" algn="l" eaLnBrk="1" hangingPunct="1"/>
            <a:r>
              <a:rPr lang="lt-LT" altLang="lt-LT" sz="4000" b="1" smtClean="0"/>
              <a:t>	</a:t>
            </a:r>
            <a:endParaRPr lang="lt-LT" altLang="lt-LT" sz="3600" b="1"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urinio vietos rezervavimo ženklas 2"/>
          <p:cNvSpPr>
            <a:spLocks noGrp="1"/>
          </p:cNvSpPr>
          <p:nvPr>
            <p:ph idx="1"/>
          </p:nvPr>
        </p:nvSpPr>
        <p:spPr>
          <a:xfrm>
            <a:off x="0" y="1752600"/>
            <a:ext cx="9144000" cy="5105400"/>
          </a:xfrm>
        </p:spPr>
        <p:txBody>
          <a:bodyPr>
            <a:normAutofit fontScale="40000" lnSpcReduction="20000"/>
          </a:bodyPr>
          <a:lstStyle/>
          <a:p>
            <a:pPr marL="365760" indent="-256032" eaLnBrk="1" fontAlgn="auto" hangingPunct="1">
              <a:spcAft>
                <a:spcPts val="0"/>
              </a:spcAft>
              <a:buFont typeface="Wingdings 3"/>
              <a:buChar char=""/>
              <a:defRPr/>
            </a:pPr>
            <a:endParaRPr lang="lt-LT" dirty="0" smtClean="0"/>
          </a:p>
          <a:p>
            <a:pPr marL="365760" indent="-256032" eaLnBrk="1" fontAlgn="auto" hangingPunct="1">
              <a:spcAft>
                <a:spcPts val="0"/>
              </a:spcAft>
              <a:buFont typeface="Wingdings 3"/>
              <a:buChar char=""/>
              <a:defRPr/>
            </a:pPr>
            <a:r>
              <a:rPr lang="lt-LT" sz="3600" b="1" dirty="0" smtClean="0"/>
              <a:t> </a:t>
            </a:r>
            <a:r>
              <a:rPr lang="lt-LT" sz="9000" b="1" dirty="0" smtClean="0">
                <a:latin typeface="+mj-lt"/>
              </a:rPr>
              <a:t>Per prieigos kodą pakviesti dalyviai: 	6</a:t>
            </a:r>
            <a:r>
              <a:rPr lang="en-US" sz="9000" b="1" dirty="0" smtClean="0">
                <a:latin typeface="+mj-lt"/>
              </a:rPr>
              <a:t>3</a:t>
            </a:r>
          </a:p>
          <a:p>
            <a:pPr marL="365760" indent="-256032" eaLnBrk="1" fontAlgn="auto" hangingPunct="1">
              <a:spcAft>
                <a:spcPts val="0"/>
              </a:spcAft>
              <a:buFont typeface="Wingdings 3"/>
              <a:buChar char=""/>
              <a:defRPr/>
            </a:pPr>
            <a:endParaRPr lang="lt-LT" sz="9000" dirty="0" smtClean="0">
              <a:latin typeface="+mj-lt"/>
            </a:endParaRPr>
          </a:p>
          <a:p>
            <a:pPr marL="365760" indent="-256032" eaLnBrk="1" fontAlgn="auto" hangingPunct="1">
              <a:spcAft>
                <a:spcPts val="0"/>
              </a:spcAft>
              <a:buFont typeface="Wingdings 3"/>
              <a:buChar char=""/>
              <a:defRPr/>
            </a:pPr>
            <a:r>
              <a:rPr lang="lt-LT" sz="9000" dirty="0" smtClean="0">
                <a:latin typeface="+mj-lt"/>
              </a:rPr>
              <a:t> </a:t>
            </a:r>
            <a:r>
              <a:rPr lang="lt-LT" sz="9000" b="1" dirty="0" smtClean="0">
                <a:latin typeface="+mj-lt"/>
              </a:rPr>
              <a:t>Visiškai atsakyti klausimynai 	6</a:t>
            </a:r>
            <a:r>
              <a:rPr lang="en-US" sz="9000" b="1" dirty="0" smtClean="0">
                <a:latin typeface="+mj-lt"/>
              </a:rPr>
              <a:t>3</a:t>
            </a:r>
            <a:r>
              <a:rPr lang="lt-LT" sz="9000" b="1" dirty="0" smtClean="0">
                <a:latin typeface="+mj-lt"/>
              </a:rPr>
              <a:t> 	</a:t>
            </a:r>
            <a:endParaRPr lang="en-US" sz="9000" b="1" dirty="0" smtClean="0">
              <a:latin typeface="+mj-lt"/>
            </a:endParaRPr>
          </a:p>
          <a:p>
            <a:pPr marL="365760" indent="-256032" eaLnBrk="1" fontAlgn="auto" hangingPunct="1">
              <a:spcAft>
                <a:spcPts val="0"/>
              </a:spcAft>
              <a:buFont typeface="Wingdings 3"/>
              <a:buChar char=""/>
              <a:defRPr/>
            </a:pPr>
            <a:endParaRPr lang="lt-LT" sz="9000" dirty="0" smtClean="0">
              <a:latin typeface="+mj-lt"/>
            </a:endParaRPr>
          </a:p>
          <a:p>
            <a:pPr marL="365760" indent="-256032" eaLnBrk="1" fontAlgn="auto" hangingPunct="1">
              <a:spcAft>
                <a:spcPts val="0"/>
              </a:spcAft>
              <a:buFont typeface="Wingdings 3"/>
              <a:buChar char=""/>
              <a:defRPr/>
            </a:pPr>
            <a:r>
              <a:rPr lang="lt-LT" sz="9000" dirty="0" smtClean="0">
                <a:latin typeface="+mj-lt"/>
              </a:rPr>
              <a:t> </a:t>
            </a:r>
            <a:r>
              <a:rPr lang="lt-LT" sz="13500" b="1" dirty="0" smtClean="0">
                <a:latin typeface="+mj-lt"/>
              </a:rPr>
              <a:t>Grįžusių klausimynų kvota 	</a:t>
            </a:r>
            <a:r>
              <a:rPr lang="en-US" sz="13500" b="1" dirty="0" smtClean="0">
                <a:latin typeface="+mj-lt"/>
              </a:rPr>
              <a:t>100</a:t>
            </a:r>
            <a:r>
              <a:rPr lang="lt-LT" sz="13500" b="1" dirty="0" smtClean="0">
                <a:latin typeface="+mj-lt"/>
              </a:rPr>
              <a:t>% 	</a:t>
            </a:r>
            <a:endParaRPr lang="lt-LT" sz="9000" b="1" dirty="0" smtClean="0">
              <a:latin typeface="+mj-lt"/>
            </a:endParaRPr>
          </a:p>
          <a:p>
            <a:pPr marL="365760" indent="-256032" eaLnBrk="1" fontAlgn="auto" hangingPunct="1">
              <a:spcAft>
                <a:spcPts val="0"/>
              </a:spcAft>
              <a:buFont typeface="Wingdings 3"/>
              <a:buChar char=""/>
              <a:defRPr/>
            </a:pPr>
            <a:endParaRPr lang="lt-LT" sz="5100" b="1" dirty="0" smtClean="0"/>
          </a:p>
          <a:p>
            <a:pPr marL="365760" indent="-256032" eaLnBrk="1" fontAlgn="auto" hangingPunct="1">
              <a:spcAft>
                <a:spcPts val="0"/>
              </a:spcAft>
              <a:buFont typeface="Wingdings" pitchFamily="2" charset="2"/>
              <a:buNone/>
              <a:defRPr/>
            </a:pPr>
            <a:r>
              <a:rPr lang="lt-LT" sz="5100" b="1" dirty="0" smtClean="0"/>
              <a:t> 	</a:t>
            </a:r>
            <a:endParaRPr lang="lt-LT" sz="3600" b="1" dirty="0" smtClean="0"/>
          </a:p>
          <a:p>
            <a:pPr marL="365760" indent="-256032" eaLnBrk="1" fontAlgn="auto" hangingPunct="1">
              <a:spcAft>
                <a:spcPts val="0"/>
              </a:spcAft>
              <a:buFont typeface="Wingdings 3"/>
              <a:buChar char=""/>
              <a:defRPr/>
            </a:pPr>
            <a:endParaRPr lang="lt-LT" dirty="0" smtClean="0"/>
          </a:p>
        </p:txBody>
      </p:sp>
      <p:sp>
        <p:nvSpPr>
          <p:cNvPr id="5122" name="Antraštė 1"/>
          <p:cNvSpPr>
            <a:spLocks noGrp="1"/>
          </p:cNvSpPr>
          <p:nvPr>
            <p:ph type="title"/>
          </p:nvPr>
        </p:nvSpPr>
        <p:spPr>
          <a:xfrm>
            <a:off x="0" y="838200"/>
            <a:ext cx="9144000" cy="685800"/>
          </a:xfrm>
        </p:spPr>
        <p:txBody>
          <a:bodyPr>
            <a:normAutofit fontScale="90000"/>
          </a:bodyPr>
          <a:lstStyle/>
          <a:p>
            <a:pPr algn="ctr" eaLnBrk="1" fontAlgn="auto" hangingPunct="1">
              <a:spcAft>
                <a:spcPts val="0"/>
              </a:spcAft>
              <a:defRPr/>
            </a:pPr>
            <a:r>
              <a:rPr lang="lt-LT" sz="3600" dirty="0" smtClean="0"/>
              <a:t/>
            </a:r>
            <a:br>
              <a:rPr lang="lt-LT" sz="3600" dirty="0" smtClean="0"/>
            </a:br>
            <a:r>
              <a:rPr lang="lt-LT" dirty="0" smtClean="0"/>
              <a:t> </a:t>
            </a:r>
            <a:r>
              <a:rPr lang="lt-LT" sz="6000" dirty="0" smtClean="0"/>
              <a:t>Bendra informacija apie  apklausą 	</a:t>
            </a:r>
            <a:r>
              <a:rPr lang="lt-LT" sz="4900" dirty="0" smtClean="0"/>
              <a:t/>
            </a:r>
            <a:br>
              <a:rPr lang="lt-LT" sz="4900" dirty="0" smtClean="0"/>
            </a:br>
            <a:endParaRPr lang="lt-LT" sz="4000" dirty="0" smtClean="0"/>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ntraštė 2"/>
          <p:cNvSpPr>
            <a:spLocks noGrp="1"/>
          </p:cNvSpPr>
          <p:nvPr>
            <p:ph type="title"/>
          </p:nvPr>
        </p:nvSpPr>
        <p:spPr>
          <a:xfrm>
            <a:off x="457200" y="274638"/>
            <a:ext cx="8229600" cy="6583362"/>
          </a:xfrm>
        </p:spPr>
        <p:txBody>
          <a:bodyPr/>
          <a:lstStyle/>
          <a:p>
            <a:pPr eaLnBrk="1" hangingPunct="1">
              <a:defRPr/>
            </a:pPr>
            <a:r>
              <a:rPr lang="lt-LT" sz="4400" dirty="0" smtClean="0"/>
              <a:t>	Darbui įvairiais klausimais nuolat kuriamos pedagogų darbo grupės.</a:t>
            </a:r>
            <a:br>
              <a:rPr lang="lt-LT" sz="4400" dirty="0" smtClean="0"/>
            </a:br>
            <a:r>
              <a:rPr lang="lt-LT" sz="4000" dirty="0" smtClean="0"/>
              <a:t/>
            </a:r>
            <a:br>
              <a:rPr lang="lt-LT" sz="4000" dirty="0" smtClean="0"/>
            </a:br>
            <a:endParaRPr lang="lt-LT"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ntraštė 2"/>
          <p:cNvSpPr>
            <a:spLocks noGrp="1"/>
          </p:cNvSpPr>
          <p:nvPr>
            <p:ph type="title"/>
          </p:nvPr>
        </p:nvSpPr>
        <p:spPr>
          <a:xfrm>
            <a:off x="457200" y="274638"/>
            <a:ext cx="8229600" cy="6034682"/>
          </a:xfrm>
        </p:spPr>
        <p:txBody>
          <a:bodyPr/>
          <a:lstStyle/>
          <a:p>
            <a:pPr>
              <a:defRPr/>
            </a:pPr>
            <a:r>
              <a:rPr lang="lt-LT" sz="4400" dirty="0" smtClean="0"/>
              <a:t>	</a:t>
            </a:r>
            <a:br>
              <a:rPr lang="lt-LT" sz="4400" dirty="0" smtClean="0"/>
            </a:br>
            <a:r>
              <a:rPr lang="lt-LT" sz="4400" dirty="0" smtClean="0"/>
              <a:t>	Aiškūs bendruomenės susitarimai ( vizijos bendrumas, veiklos kryptingumas, planų gyvumas, sprendimų pagrįstumas, tobulinimo kultūra) .	</a:t>
            </a:r>
            <a:endParaRPr lang="lt-LT"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ntraštė 2"/>
          <p:cNvSpPr>
            <a:spLocks noGrp="1"/>
          </p:cNvSpPr>
          <p:nvPr>
            <p:ph type="title"/>
          </p:nvPr>
        </p:nvSpPr>
        <p:spPr>
          <a:xfrm>
            <a:off x="457200" y="274638"/>
            <a:ext cx="8229600" cy="6322714"/>
          </a:xfrm>
        </p:spPr>
        <p:txBody>
          <a:bodyPr>
            <a:normAutofit fontScale="90000"/>
          </a:bodyPr>
          <a:lstStyle/>
          <a:p>
            <a:pPr>
              <a:defRPr/>
            </a:pPr>
            <a:r>
              <a:rPr lang="lt-LT" dirty="0" smtClean="0"/>
              <a:t>	</a:t>
            </a:r>
            <a:r>
              <a:rPr lang="lt-LT" sz="4400" dirty="0" smtClean="0"/>
              <a:t>Mokymasis be sienų- ne mokykloje- netradicinių pamokų ir edukacinių išvykų įvairovė. 	</a:t>
            </a:r>
            <a:br>
              <a:rPr lang="lt-LT" sz="4400" dirty="0" smtClean="0"/>
            </a:br>
            <a:r>
              <a:rPr lang="lt-LT" sz="4400" dirty="0" smtClean="0"/>
              <a:t> 	Bendravimas ir bendradarbiavimas su kitomis mokyklomis, organizacijomis,  renginių, projektų organizavimas. 	</a:t>
            </a:r>
            <a:br>
              <a:rPr lang="lt-LT" sz="4400" dirty="0" smtClean="0"/>
            </a:br>
            <a:r>
              <a:rPr lang="lt-LT" sz="4400" dirty="0" smtClean="0"/>
              <a:t>	</a:t>
            </a:r>
            <a:endParaRPr lang="lt-LT" sz="44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457200" y="244474"/>
            <a:ext cx="8385175" cy="6613525"/>
          </a:xfrm>
        </p:spPr>
        <p:txBody>
          <a:bodyPr/>
          <a:lstStyle/>
          <a:p>
            <a:pPr algn="ctr" eaLnBrk="1" fontAlgn="auto" hangingPunct="1">
              <a:spcAft>
                <a:spcPts val="0"/>
              </a:spcAft>
              <a:defRPr/>
            </a:pPr>
            <a:r>
              <a:rPr lang="lt-LT" sz="6600" dirty="0" smtClean="0"/>
              <a:t>Silpniausios mokyklos veiklos sritys. 	</a:t>
            </a:r>
            <a:r>
              <a:rPr lang="lt-LT" dirty="0" smtClean="0"/>
              <a:t/>
            </a:r>
            <a:br>
              <a:rPr lang="lt-LT" dirty="0" smtClean="0"/>
            </a:br>
            <a:r>
              <a:rPr lang="lt-LT" dirty="0" smtClean="0"/>
              <a:t> Į šį klausimą atsakė 52(pernai -46) iš 63 respondentų 	</a:t>
            </a:r>
            <a:br>
              <a:rPr lang="lt-LT" dirty="0" smtClean="0"/>
            </a:br>
            <a:r>
              <a:rPr lang="lt-LT" dirty="0" smtClean="0"/>
              <a:t/>
            </a:r>
            <a:br>
              <a:rPr lang="lt-LT" dirty="0" smtClean="0"/>
            </a:br>
            <a:endParaRPr lang="lt-LT"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457200" y="244475"/>
            <a:ext cx="8385175" cy="6613525"/>
          </a:xfrm>
        </p:spPr>
        <p:txBody>
          <a:bodyPr/>
          <a:lstStyle/>
          <a:p>
            <a:pPr eaLnBrk="1" fontAlgn="auto" hangingPunct="1">
              <a:spcAft>
                <a:spcPts val="0"/>
              </a:spcAft>
              <a:defRPr/>
            </a:pPr>
            <a:r>
              <a:rPr lang="lt-LT" dirty="0" smtClean="0"/>
              <a:t>	</a:t>
            </a:r>
            <a:r>
              <a:rPr lang="lt-LT" sz="5400" dirty="0" smtClean="0"/>
              <a:t> Daugėja vaikų , kurie reikalauja </a:t>
            </a:r>
            <a:r>
              <a:rPr lang="lt-LT" sz="5400" dirty="0" err="1" smtClean="0"/>
              <a:t>spec</a:t>
            </a:r>
            <a:r>
              <a:rPr lang="lt-LT" sz="5400" dirty="0" smtClean="0"/>
              <a:t>. pedagogo, psichologo pagalbos, mokytojo padėjėjo .Tokių specialistų trūksta. 	</a:t>
            </a:r>
            <a:br>
              <a:rPr lang="lt-LT" sz="5400" dirty="0" smtClean="0"/>
            </a:br>
            <a:endParaRPr lang="lt-LT" sz="54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611560" y="244475"/>
            <a:ext cx="8532440" cy="6613525"/>
          </a:xfrm>
        </p:spPr>
        <p:txBody>
          <a:bodyPr/>
          <a:lstStyle/>
          <a:p>
            <a:pPr eaLnBrk="1" fontAlgn="auto" hangingPunct="1">
              <a:spcAft>
                <a:spcPts val="0"/>
              </a:spcAft>
              <a:defRPr/>
            </a:pPr>
            <a:r>
              <a:rPr lang="lt-LT" dirty="0" smtClean="0"/>
              <a:t>	</a:t>
            </a:r>
            <a:r>
              <a:rPr lang="lt-LT" sz="5400" dirty="0" smtClean="0"/>
              <a:t>Mokinių ir tėvų motyvacija.</a:t>
            </a:r>
            <a:br>
              <a:rPr lang="lt-LT" sz="5400" dirty="0" smtClean="0"/>
            </a:br>
            <a:r>
              <a:rPr lang="lt-LT" sz="5400" dirty="0" smtClean="0"/>
              <a:t>	 Mokinių pasiekimų vertinimas , siekiant skatinti mokymosi motyvaciją.</a:t>
            </a:r>
            <a:br>
              <a:rPr lang="lt-LT" sz="5400" dirty="0" smtClean="0"/>
            </a:br>
            <a:r>
              <a:rPr lang="lt-LT" sz="5400" dirty="0" smtClean="0"/>
              <a:t>	</a:t>
            </a:r>
            <a:r>
              <a:rPr lang="lt-LT" dirty="0" smtClean="0"/>
              <a:t/>
            </a:r>
            <a:br>
              <a:rPr lang="lt-LT" dirty="0" smtClean="0"/>
            </a:br>
            <a:endParaRPr lang="lt-LT"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457200" y="244475"/>
            <a:ext cx="8385175" cy="6613525"/>
          </a:xfrm>
        </p:spPr>
        <p:txBody>
          <a:bodyPr/>
          <a:lstStyle/>
          <a:p>
            <a:pPr eaLnBrk="1" fontAlgn="auto" hangingPunct="1">
              <a:spcAft>
                <a:spcPts val="0"/>
              </a:spcAft>
              <a:defRPr/>
            </a:pPr>
            <a:r>
              <a:rPr lang="lt-LT" dirty="0" smtClean="0"/>
              <a:t> 	</a:t>
            </a:r>
            <a:r>
              <a:rPr lang="lt-LT" sz="4800" dirty="0" smtClean="0"/>
              <a:t>Mokinių mokymo ir mokymosi individualizavimas ir diferencijavimas. 	</a:t>
            </a:r>
            <a:br>
              <a:rPr lang="lt-LT" sz="4800" dirty="0" smtClean="0"/>
            </a:br>
            <a:r>
              <a:rPr lang="lt-LT" sz="4800" dirty="0" smtClean="0"/>
              <a:t>	 Užduočių ir tempo diferencijavimas pamokose skirtingų gebėjimų mokiniams. </a:t>
            </a:r>
            <a:endParaRPr lang="lt-LT"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457200" y="274638"/>
            <a:ext cx="8229600" cy="6583362"/>
          </a:xfrm>
        </p:spPr>
        <p:txBody>
          <a:bodyPr/>
          <a:lstStyle/>
          <a:p>
            <a:pPr>
              <a:defRPr/>
            </a:pPr>
            <a:r>
              <a:rPr lang="lt-LT" dirty="0" smtClean="0"/>
              <a:t>	</a:t>
            </a:r>
            <a:r>
              <a:rPr lang="lt-LT" sz="6000" dirty="0" smtClean="0"/>
              <a:t>Uniformas </a:t>
            </a:r>
            <a:r>
              <a:rPr lang="lt-LT" sz="6000" smtClean="0"/>
              <a:t>privalo vilkėti </a:t>
            </a:r>
            <a:r>
              <a:rPr lang="lt-LT" sz="6000" dirty="0" smtClean="0"/>
              <a:t>visi mokiniai.</a:t>
            </a:r>
            <a:endParaRPr lang="lt-LT" sz="6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urinio vietos rezervavimo ženklas 1"/>
          <p:cNvSpPr>
            <a:spLocks noGrp="1"/>
          </p:cNvSpPr>
          <p:nvPr>
            <p:ph idx="1"/>
          </p:nvPr>
        </p:nvSpPr>
        <p:spPr/>
        <p:txBody>
          <a:bodyPr/>
          <a:lstStyle/>
          <a:p>
            <a:pPr algn="ctr"/>
            <a:r>
              <a:rPr lang="en-US" altLang="lt-LT" sz="8000" b="1" smtClean="0"/>
              <a:t>Tobulintinos sritys</a:t>
            </a:r>
            <a:endParaRPr lang="lt-LT" altLang="lt-LT" sz="8000" b="1"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0" name="Turinio vietos rezervavimo ženklas 3"/>
          <p:cNvGraphicFramePr>
            <a:graphicFrameLocks noGrp="1"/>
          </p:cNvGraphicFramePr>
          <p:nvPr>
            <p:ph idx="1"/>
          </p:nvPr>
        </p:nvGraphicFramePr>
        <p:xfrm>
          <a:off x="-447675" y="1217613"/>
          <a:ext cx="10039350" cy="5883275"/>
        </p:xfrm>
        <a:graphic>
          <a:graphicData uri="http://schemas.openxmlformats.org/presentationml/2006/ole">
            <mc:AlternateContent xmlns:mc="http://schemas.openxmlformats.org/markup-compatibility/2006">
              <mc:Choice xmlns:v="urn:schemas-microsoft-com:vml" Requires="v">
                <p:oleObj spid="_x0000_s12292" r:id="rId4" imgW="10034886" imgH="6151397" progId="Excel.Chart.8">
                  <p:embed/>
                </p:oleObj>
              </mc:Choice>
              <mc:Fallback>
                <p:oleObj r:id="rId4" imgW="10034886" imgH="6151397" progId="Excel.Chart.8">
                  <p:embed/>
                  <p:pic>
                    <p:nvPicPr>
                      <p:cNvPr id="0" name="Turinio vietos rezervavimo ženklas 3"/>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7675" y="1217613"/>
                        <a:ext cx="10039350" cy="588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Antraštė 1"/>
          <p:cNvSpPr>
            <a:spLocks noGrp="1"/>
          </p:cNvSpPr>
          <p:nvPr>
            <p:ph type="title"/>
          </p:nvPr>
        </p:nvSpPr>
        <p:spPr>
          <a:xfrm>
            <a:off x="0" y="0"/>
            <a:ext cx="9144000" cy="1676400"/>
          </a:xfrm>
        </p:spPr>
        <p:txBody>
          <a:bodyPr/>
          <a:lstStyle/>
          <a:p>
            <a:pPr algn="ctr" eaLnBrk="1" fontAlgn="auto" hangingPunct="1">
              <a:spcAft>
                <a:spcPts val="0"/>
              </a:spcAft>
              <a:defRPr/>
            </a:pPr>
            <a:r>
              <a:rPr lang="lt-LT" dirty="0" smtClean="0">
                <a:solidFill>
                  <a:schemeClr val="bg2">
                    <a:lumMod val="25000"/>
                  </a:schemeClr>
                </a:solidFill>
              </a:rPr>
              <a:t>Ž</a:t>
            </a:r>
            <a:r>
              <a:rPr lang="en-US" dirty="0" err="1" smtClean="0">
                <a:solidFill>
                  <a:schemeClr val="bg2">
                    <a:lumMod val="25000"/>
                  </a:schemeClr>
                </a:solidFill>
              </a:rPr>
              <a:t>em</a:t>
            </a:r>
            <a:r>
              <a:rPr lang="lt-LT" dirty="0" err="1" smtClean="0">
                <a:solidFill>
                  <a:schemeClr val="bg2">
                    <a:lumMod val="25000"/>
                  </a:schemeClr>
                </a:solidFill>
              </a:rPr>
              <a:t>iausios</a:t>
            </a:r>
            <a:r>
              <a:rPr lang="lt-LT" dirty="0" smtClean="0">
                <a:solidFill>
                  <a:schemeClr val="bg2">
                    <a:lumMod val="25000"/>
                  </a:schemeClr>
                </a:solidFill>
              </a:rPr>
              <a:t> vertės</a:t>
            </a:r>
            <a:r>
              <a:rPr lang="lt-LT" dirty="0" smtClean="0">
                <a:solidFill>
                  <a:schemeClr val="bg2">
                    <a:lumMod val="25000"/>
                  </a:schemeClr>
                </a:solidFill>
                <a:latin typeface="Calibri"/>
              </a:rPr>
              <a:t> %</a:t>
            </a:r>
            <a:r>
              <a:rPr lang="en-US" dirty="0" smtClean="0">
                <a:solidFill>
                  <a:schemeClr val="bg2">
                    <a:lumMod val="25000"/>
                  </a:schemeClr>
                </a:solidFill>
              </a:rPr>
              <a:t> (1)</a:t>
            </a:r>
            <a:br>
              <a:rPr lang="en-US" dirty="0" smtClean="0">
                <a:solidFill>
                  <a:schemeClr val="bg2">
                    <a:lumMod val="25000"/>
                  </a:schemeClr>
                </a:solidFill>
              </a:rPr>
            </a:br>
            <a:r>
              <a:rPr lang="en-US" sz="3600" dirty="0" smtClean="0">
                <a:solidFill>
                  <a:srgbClr val="C00000"/>
                </a:solidFill>
              </a:rPr>
              <a:t>2.4.2 </a:t>
            </a:r>
            <a:r>
              <a:rPr lang="en-US" sz="3600" dirty="0" err="1" smtClean="0">
                <a:solidFill>
                  <a:srgbClr val="C00000"/>
                </a:solidFill>
              </a:rPr>
              <a:t>Mokini</a:t>
            </a:r>
            <a:r>
              <a:rPr lang="lt-LT" sz="3600" dirty="0" smtClean="0">
                <a:solidFill>
                  <a:srgbClr val="C00000"/>
                </a:solidFill>
              </a:rPr>
              <a:t>ų įsivertinimas</a:t>
            </a:r>
            <a:endParaRPr lang="lt-LT" dirty="0">
              <a:solidFill>
                <a:srgbClr val="C0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314" name="Turinio vietos rezervavimo ženklas 3"/>
          <p:cNvGraphicFramePr>
            <a:graphicFrameLocks noGrp="1"/>
          </p:cNvGraphicFramePr>
          <p:nvPr>
            <p:ph idx="1"/>
          </p:nvPr>
        </p:nvGraphicFramePr>
        <p:xfrm>
          <a:off x="-950913" y="1649413"/>
          <a:ext cx="10145713" cy="5718175"/>
        </p:xfrm>
        <a:graphic>
          <a:graphicData uri="http://schemas.openxmlformats.org/presentationml/2006/ole">
            <mc:AlternateContent xmlns:mc="http://schemas.openxmlformats.org/markup-compatibility/2006">
              <mc:Choice xmlns:v="urn:schemas-microsoft-com:vml" Requires="v">
                <p:oleObj spid="_x0000_s13316" r:id="rId4" imgW="10144623" imgH="5718544" progId="Excel.Chart.8">
                  <p:embed/>
                </p:oleObj>
              </mc:Choice>
              <mc:Fallback>
                <p:oleObj r:id="rId4" imgW="10144623" imgH="5718544" progId="Excel.Chart.8">
                  <p:embed/>
                  <p:pic>
                    <p:nvPicPr>
                      <p:cNvPr id="0" name="Turinio vietos rezervavimo ženklas 3"/>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0913" y="1649413"/>
                        <a:ext cx="10145713" cy="571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Antraštė 1"/>
          <p:cNvSpPr>
            <a:spLocks noGrp="1"/>
          </p:cNvSpPr>
          <p:nvPr>
            <p:ph type="title"/>
          </p:nvPr>
        </p:nvSpPr>
        <p:spPr>
          <a:xfrm>
            <a:off x="0" y="274638"/>
            <a:ext cx="9144000" cy="1143000"/>
          </a:xfrm>
        </p:spPr>
        <p:txBody>
          <a:bodyPr>
            <a:normAutofit fontScale="90000"/>
          </a:bodyPr>
          <a:lstStyle/>
          <a:p>
            <a:pPr algn="ctr" eaLnBrk="1" fontAlgn="auto" hangingPunct="1">
              <a:spcAft>
                <a:spcPts val="0"/>
              </a:spcAft>
              <a:defRPr/>
            </a:pPr>
            <a:r>
              <a:rPr lang="lt-LT" dirty="0" smtClean="0">
                <a:solidFill>
                  <a:schemeClr val="accent1">
                    <a:lumMod val="50000"/>
                  </a:schemeClr>
                </a:solidFill>
              </a:rPr>
              <a:t>Ž</a:t>
            </a:r>
            <a:r>
              <a:rPr lang="en-US" dirty="0" err="1" smtClean="0">
                <a:solidFill>
                  <a:schemeClr val="accent1">
                    <a:lumMod val="50000"/>
                  </a:schemeClr>
                </a:solidFill>
              </a:rPr>
              <a:t>em</a:t>
            </a:r>
            <a:r>
              <a:rPr lang="lt-LT" dirty="0" err="1" smtClean="0">
                <a:solidFill>
                  <a:schemeClr val="accent1">
                    <a:lumMod val="50000"/>
                  </a:schemeClr>
                </a:solidFill>
              </a:rPr>
              <a:t>iausios</a:t>
            </a:r>
            <a:r>
              <a:rPr lang="lt-LT" dirty="0" smtClean="0">
                <a:solidFill>
                  <a:schemeClr val="accent1">
                    <a:lumMod val="50000"/>
                  </a:schemeClr>
                </a:solidFill>
              </a:rPr>
              <a:t> vertės</a:t>
            </a:r>
            <a:r>
              <a:rPr lang="lt-LT" dirty="0" smtClean="0">
                <a:solidFill>
                  <a:schemeClr val="accent1">
                    <a:lumMod val="50000"/>
                  </a:schemeClr>
                </a:solidFill>
                <a:latin typeface="Calibri"/>
              </a:rPr>
              <a:t> %</a:t>
            </a:r>
            <a:r>
              <a:rPr lang="en-US" dirty="0" smtClean="0">
                <a:solidFill>
                  <a:schemeClr val="accent1">
                    <a:lumMod val="50000"/>
                  </a:schemeClr>
                </a:solidFill>
              </a:rPr>
              <a:t> (</a:t>
            </a:r>
            <a:r>
              <a:rPr lang="lt-LT" dirty="0" smtClean="0">
                <a:solidFill>
                  <a:schemeClr val="accent1">
                    <a:lumMod val="50000"/>
                  </a:schemeClr>
                </a:solidFill>
              </a:rPr>
              <a:t>2</a:t>
            </a:r>
            <a:r>
              <a:rPr lang="en-US" dirty="0" smtClean="0">
                <a:solidFill>
                  <a:schemeClr val="accent1">
                    <a:lumMod val="50000"/>
                  </a:schemeClr>
                </a:solidFill>
              </a:rPr>
              <a:t>)</a:t>
            </a:r>
            <a:r>
              <a:rPr lang="lt-LT" dirty="0" smtClean="0">
                <a:solidFill>
                  <a:schemeClr val="accent1">
                    <a:lumMod val="50000"/>
                  </a:schemeClr>
                </a:solidFill>
              </a:rPr>
              <a:t/>
            </a:r>
            <a:br>
              <a:rPr lang="lt-LT" dirty="0" smtClean="0">
                <a:solidFill>
                  <a:schemeClr val="accent1">
                    <a:lumMod val="50000"/>
                  </a:schemeClr>
                </a:solidFill>
              </a:rPr>
            </a:br>
            <a:r>
              <a:rPr lang="lt-LT" sz="4000" dirty="0" smtClean="0">
                <a:solidFill>
                  <a:srgbClr val="C00000"/>
                </a:solidFill>
              </a:rPr>
              <a:t>2.3.1. </a:t>
            </a:r>
            <a:r>
              <a:rPr lang="lt-LT" sz="4400" dirty="0" smtClean="0">
                <a:solidFill>
                  <a:srgbClr val="C00000"/>
                </a:solidFill>
              </a:rPr>
              <a:t>Mokymasis</a:t>
            </a:r>
            <a:r>
              <a:rPr lang="lt-LT" sz="4000" dirty="0" smtClean="0">
                <a:solidFill>
                  <a:srgbClr val="C00000"/>
                </a:solidFill>
              </a:rPr>
              <a:t> ( </a:t>
            </a:r>
            <a:r>
              <a:rPr lang="lt-LT" sz="4000" dirty="0" err="1" smtClean="0">
                <a:solidFill>
                  <a:srgbClr val="C00000"/>
                </a:solidFill>
              </a:rPr>
              <a:t>savivaldumas</a:t>
            </a:r>
            <a:r>
              <a:rPr lang="lt-LT" sz="4000" dirty="0" smtClean="0">
                <a:solidFill>
                  <a:srgbClr val="C00000"/>
                </a:solidFill>
              </a:rPr>
              <a:t>, konstruktyvumas...)</a:t>
            </a:r>
            <a:endParaRPr lang="lt-LT" dirty="0">
              <a:solidFill>
                <a:srgbClr val="C0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338" name="Turinio vietos rezervavimo ženklas 3"/>
          <p:cNvGraphicFramePr>
            <a:graphicFrameLocks noGrp="1"/>
          </p:cNvGraphicFramePr>
          <p:nvPr>
            <p:ph idx="1"/>
          </p:nvPr>
        </p:nvGraphicFramePr>
        <p:xfrm>
          <a:off x="-1382713" y="1433513"/>
          <a:ext cx="12703176" cy="5862637"/>
        </p:xfrm>
        <a:graphic>
          <a:graphicData uri="http://schemas.openxmlformats.org/presentationml/2006/ole">
            <mc:AlternateContent xmlns:mc="http://schemas.openxmlformats.org/markup-compatibility/2006">
              <mc:Choice xmlns:v="urn:schemas-microsoft-com:vml" Requires="v">
                <p:oleObj spid="_x0000_s14340" r:id="rId4" imgW="12705165" imgH="5864860" progId="Excel.Chart.8">
                  <p:embed/>
                </p:oleObj>
              </mc:Choice>
              <mc:Fallback>
                <p:oleObj r:id="rId4" imgW="12705165" imgH="5864860" progId="Excel.Chart.8">
                  <p:embed/>
                  <p:pic>
                    <p:nvPicPr>
                      <p:cNvPr id="0" name="Turinio vietos rezervavimo ženklas 3"/>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82713" y="1433513"/>
                        <a:ext cx="12703176" cy="5862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Antraštė 1"/>
          <p:cNvSpPr>
            <a:spLocks noGrp="1"/>
          </p:cNvSpPr>
          <p:nvPr>
            <p:ph type="title"/>
          </p:nvPr>
        </p:nvSpPr>
        <p:spPr>
          <a:xfrm>
            <a:off x="0" y="0"/>
            <a:ext cx="9144000" cy="1676400"/>
          </a:xfrm>
        </p:spPr>
        <p:txBody>
          <a:bodyPr/>
          <a:lstStyle/>
          <a:p>
            <a:pPr algn="ctr" eaLnBrk="1" fontAlgn="auto" hangingPunct="1">
              <a:spcAft>
                <a:spcPts val="0"/>
              </a:spcAft>
              <a:defRPr/>
            </a:pPr>
            <a:r>
              <a:rPr lang="lt-LT" dirty="0" smtClean="0">
                <a:solidFill>
                  <a:schemeClr val="accent1">
                    <a:lumMod val="50000"/>
                  </a:schemeClr>
                </a:solidFill>
              </a:rPr>
              <a:t>Ž</a:t>
            </a:r>
            <a:r>
              <a:rPr lang="en-US" dirty="0" err="1" smtClean="0">
                <a:solidFill>
                  <a:schemeClr val="accent1">
                    <a:lumMod val="50000"/>
                  </a:schemeClr>
                </a:solidFill>
              </a:rPr>
              <a:t>em</a:t>
            </a:r>
            <a:r>
              <a:rPr lang="lt-LT" dirty="0" err="1" smtClean="0">
                <a:solidFill>
                  <a:schemeClr val="accent1">
                    <a:lumMod val="50000"/>
                  </a:schemeClr>
                </a:solidFill>
              </a:rPr>
              <a:t>iausios</a:t>
            </a:r>
            <a:r>
              <a:rPr lang="lt-LT" dirty="0" smtClean="0">
                <a:solidFill>
                  <a:schemeClr val="accent1">
                    <a:lumMod val="50000"/>
                  </a:schemeClr>
                </a:solidFill>
              </a:rPr>
              <a:t> vertės</a:t>
            </a:r>
            <a:r>
              <a:rPr lang="lt-LT" dirty="0" smtClean="0">
                <a:solidFill>
                  <a:schemeClr val="accent1">
                    <a:lumMod val="50000"/>
                  </a:schemeClr>
                </a:solidFill>
                <a:latin typeface="Calibri"/>
              </a:rPr>
              <a:t> % (</a:t>
            </a:r>
            <a:r>
              <a:rPr lang="en-US" dirty="0" smtClean="0">
                <a:solidFill>
                  <a:schemeClr val="accent1">
                    <a:lumMod val="50000"/>
                  </a:schemeClr>
                </a:solidFill>
              </a:rPr>
              <a:t> </a:t>
            </a:r>
            <a:r>
              <a:rPr lang="lt-LT" dirty="0" smtClean="0">
                <a:solidFill>
                  <a:schemeClr val="accent1">
                    <a:lumMod val="50000"/>
                  </a:schemeClr>
                </a:solidFill>
              </a:rPr>
              <a:t>3)</a:t>
            </a:r>
            <a:r>
              <a:rPr lang="lt-LT" dirty="0" smtClean="0"/>
              <a:t/>
            </a:r>
            <a:br>
              <a:rPr lang="lt-LT" dirty="0" smtClean="0"/>
            </a:br>
            <a:r>
              <a:rPr lang="lt-LT" sz="3600" dirty="0" smtClean="0">
                <a:solidFill>
                  <a:srgbClr val="C00000"/>
                </a:solidFill>
              </a:rPr>
              <a:t>1.2.1. Mokinių pasiekimai ir pažanga</a:t>
            </a:r>
            <a:endParaRPr lang="lt-LT" sz="3600" dirty="0">
              <a:solidFill>
                <a:srgbClr val="C00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362" name="Turinio vietos rezervavimo ženklas 3"/>
          <p:cNvGraphicFramePr>
            <a:graphicFrameLocks noGrp="1"/>
          </p:cNvGraphicFramePr>
          <p:nvPr>
            <p:ph idx="1"/>
          </p:nvPr>
        </p:nvGraphicFramePr>
        <p:xfrm>
          <a:off x="-50800" y="1290638"/>
          <a:ext cx="9245600" cy="5618162"/>
        </p:xfrm>
        <a:graphic>
          <a:graphicData uri="http://schemas.openxmlformats.org/presentationml/2006/ole">
            <mc:AlternateContent xmlns:mc="http://schemas.openxmlformats.org/markup-compatibility/2006">
              <mc:Choice xmlns:v="urn:schemas-microsoft-com:vml" Requires="v">
                <p:oleObj spid="_x0000_s15364" r:id="rId4" imgW="9242337" imgH="5614903" progId="Excel.Chart.8">
                  <p:embed/>
                </p:oleObj>
              </mc:Choice>
              <mc:Fallback>
                <p:oleObj r:id="rId4" imgW="9242337" imgH="5614903" progId="Excel.Chart.8">
                  <p:embed/>
                  <p:pic>
                    <p:nvPicPr>
                      <p:cNvPr id="0" name="Turinio vietos rezervavimo ženklas 3"/>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800" y="1290638"/>
                        <a:ext cx="9245600" cy="561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Antraštė 1"/>
          <p:cNvSpPr>
            <a:spLocks noGrp="1"/>
          </p:cNvSpPr>
          <p:nvPr>
            <p:ph type="title"/>
          </p:nvPr>
        </p:nvSpPr>
        <p:spPr/>
        <p:txBody>
          <a:bodyPr>
            <a:normAutofit fontScale="90000"/>
          </a:bodyPr>
          <a:lstStyle/>
          <a:p>
            <a:pPr algn="ctr" eaLnBrk="1" fontAlgn="auto" hangingPunct="1">
              <a:spcAft>
                <a:spcPts val="0"/>
              </a:spcAft>
              <a:defRPr/>
            </a:pPr>
            <a:r>
              <a:rPr lang="lt-LT" dirty="0" smtClean="0"/>
              <a:t>Ž</a:t>
            </a:r>
            <a:r>
              <a:rPr lang="en-US" dirty="0" err="1" smtClean="0"/>
              <a:t>em</a:t>
            </a:r>
            <a:r>
              <a:rPr lang="lt-LT" dirty="0" err="1" smtClean="0"/>
              <a:t>iausios</a:t>
            </a:r>
            <a:r>
              <a:rPr lang="lt-LT" dirty="0" smtClean="0"/>
              <a:t> vertės</a:t>
            </a:r>
            <a:r>
              <a:rPr lang="lt-LT" dirty="0" smtClean="0">
                <a:latin typeface="Calibri"/>
              </a:rPr>
              <a:t> %  (4)</a:t>
            </a:r>
            <a:br>
              <a:rPr lang="lt-LT" dirty="0" smtClean="0">
                <a:latin typeface="Calibri"/>
              </a:rPr>
            </a:br>
            <a:r>
              <a:rPr lang="lt-LT" sz="4900" dirty="0" smtClean="0">
                <a:solidFill>
                  <a:srgbClr val="C00000"/>
                </a:solidFill>
                <a:latin typeface="Calibri"/>
              </a:rPr>
              <a:t>2.2.2. Mokymosi organizavimas</a:t>
            </a:r>
            <a:endParaRPr lang="lt-LT" sz="4900" dirty="0">
              <a:solidFill>
                <a:srgbClr val="C0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386" name="Turinio vietos rezervavimo ženklas 3"/>
          <p:cNvGraphicFramePr>
            <a:graphicFrameLocks noGrp="1"/>
          </p:cNvGraphicFramePr>
          <p:nvPr>
            <p:ph idx="1"/>
          </p:nvPr>
        </p:nvGraphicFramePr>
        <p:xfrm>
          <a:off x="-50800" y="1430338"/>
          <a:ext cx="9245600" cy="5478462"/>
        </p:xfrm>
        <a:graphic>
          <a:graphicData uri="http://schemas.openxmlformats.org/presentationml/2006/ole">
            <mc:AlternateContent xmlns:mc="http://schemas.openxmlformats.org/markup-compatibility/2006">
              <mc:Choice xmlns:v="urn:schemas-microsoft-com:vml" Requires="v">
                <p:oleObj spid="_x0000_s16388" r:id="rId4" imgW="9242337" imgH="5474682" progId="Excel.Chart.8">
                  <p:embed/>
                </p:oleObj>
              </mc:Choice>
              <mc:Fallback>
                <p:oleObj r:id="rId4" imgW="9242337" imgH="5474682" progId="Excel.Chart.8">
                  <p:embed/>
                  <p:pic>
                    <p:nvPicPr>
                      <p:cNvPr id="0" name="Turinio vietos rezervavimo ženklas 3"/>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800" y="1430338"/>
                        <a:ext cx="9245600" cy="547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 name="Antraštė 2"/>
          <p:cNvSpPr>
            <a:spLocks noGrp="1"/>
          </p:cNvSpPr>
          <p:nvPr>
            <p:ph type="title"/>
          </p:nvPr>
        </p:nvSpPr>
        <p:spPr/>
        <p:txBody>
          <a:bodyPr>
            <a:normAutofit fontScale="90000"/>
          </a:bodyPr>
          <a:lstStyle/>
          <a:p>
            <a:pPr algn="ctr" eaLnBrk="1" fontAlgn="auto" hangingPunct="1">
              <a:spcAft>
                <a:spcPts val="0"/>
              </a:spcAft>
              <a:defRPr/>
            </a:pPr>
            <a:r>
              <a:rPr lang="lt-LT" dirty="0" smtClean="0"/>
              <a:t>Ž</a:t>
            </a:r>
            <a:r>
              <a:rPr lang="en-US" dirty="0" err="1" smtClean="0"/>
              <a:t>em</a:t>
            </a:r>
            <a:r>
              <a:rPr lang="lt-LT" dirty="0" err="1" smtClean="0"/>
              <a:t>iausios</a:t>
            </a:r>
            <a:r>
              <a:rPr lang="lt-LT" dirty="0" smtClean="0"/>
              <a:t> vertės</a:t>
            </a:r>
            <a:r>
              <a:rPr lang="lt-LT" dirty="0" smtClean="0">
                <a:latin typeface="Calibri"/>
              </a:rPr>
              <a:t> % (5)</a:t>
            </a:r>
            <a:br>
              <a:rPr lang="lt-LT" dirty="0" smtClean="0">
                <a:latin typeface="Calibri"/>
              </a:rPr>
            </a:br>
            <a:r>
              <a:rPr lang="lt-LT" dirty="0" smtClean="0">
                <a:solidFill>
                  <a:srgbClr val="C00000"/>
                </a:solidFill>
                <a:latin typeface="Calibri"/>
              </a:rPr>
              <a:t> </a:t>
            </a:r>
            <a:r>
              <a:rPr lang="lt-LT" dirty="0" smtClean="0">
                <a:solidFill>
                  <a:srgbClr val="C00000"/>
                </a:solidFill>
              </a:rPr>
              <a:t>4.1.1. Perspektyva ir bendruomenės susitarimai</a:t>
            </a:r>
            <a:endParaRPr lang="lt-LT" dirty="0">
              <a:solidFill>
                <a:srgbClr val="C0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urinio vietos rezervavimo ženklas 3" descr="gerai.png"/>
          <p:cNvPicPr>
            <a:picLocks noGrp="1" noChangeAspect="1"/>
          </p:cNvPicPr>
          <p:nvPr>
            <p:ph idx="1"/>
          </p:nvPr>
        </p:nvPicPr>
        <p:blipFill>
          <a:blip r:embed="rId2" cstate="print"/>
          <a:stretch>
            <a:fillRect/>
          </a:stretch>
        </p:blipFill>
        <p:spPr>
          <a:xfrm>
            <a:off x="1691680" y="0"/>
            <a:ext cx="6408711" cy="6408711"/>
          </a:xfrm>
          <a:prstGeom prst="ellipse">
            <a:avLst/>
          </a:prstGeom>
          <a:effectLst>
            <a:softEdge rad="112500"/>
          </a:effec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Konkursas">
  <a:themeElements>
    <a:clrScheme name="Pasirinktinis 5">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Konkursas">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Konkursas">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Pasirinktinis 5">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themeOverride>
</file>

<file path=ppt/theme/themeOverride2.xml><?xml version="1.0" encoding="utf-8"?>
<a:themeOverride xmlns:a="http://schemas.openxmlformats.org/drawingml/2006/main">
  <a:clrScheme name="Pasirinktinis 5">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themeOverride>
</file>

<file path=ppt/theme/themeOverride3.xml><?xml version="1.0" encoding="utf-8"?>
<a:themeOverride xmlns:a="http://schemas.openxmlformats.org/drawingml/2006/main">
  <a:clrScheme name="Pasirinktinis 5">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themeOverride>
</file>

<file path=ppt/theme/themeOverride4.xml><?xml version="1.0" encoding="utf-8"?>
<a:themeOverride xmlns:a="http://schemas.openxmlformats.org/drawingml/2006/main">
  <a:clrScheme name="Pasirinktinis 5">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themeOverride>
</file>

<file path=docProps/app.xml><?xml version="1.0" encoding="utf-8"?>
<Properties xmlns="http://schemas.openxmlformats.org/officeDocument/2006/extended-properties" xmlns:vt="http://schemas.openxmlformats.org/officeDocument/2006/docPropsVTypes">
  <Template>Concourse</Template>
  <TotalTime>1149</TotalTime>
  <Words>851</Words>
  <Application>Microsoft Office PowerPoint</Application>
  <PresentationFormat>Demonstracija ekrane (4:3)</PresentationFormat>
  <Paragraphs>72</Paragraphs>
  <Slides>27</Slides>
  <Notes>13</Notes>
  <HiddenSlides>0</HiddenSlides>
  <MMClips>0</MMClips>
  <ScaleCrop>false</ScaleCrop>
  <HeadingPairs>
    <vt:vector size="8" baseType="variant">
      <vt:variant>
        <vt:lpstr>Naudojami šriftai</vt:lpstr>
      </vt:variant>
      <vt:variant>
        <vt:i4>7</vt:i4>
      </vt:variant>
      <vt:variant>
        <vt:lpstr>Tema</vt:lpstr>
      </vt:variant>
      <vt:variant>
        <vt:i4>1</vt:i4>
      </vt:variant>
      <vt:variant>
        <vt:lpstr>Įdėtosios OLE paslaugos</vt:lpstr>
      </vt:variant>
      <vt:variant>
        <vt:i4>1</vt:i4>
      </vt:variant>
      <vt:variant>
        <vt:lpstr>Skaidrių pavadinimai</vt:lpstr>
      </vt:variant>
      <vt:variant>
        <vt:i4>27</vt:i4>
      </vt:variant>
    </vt:vector>
  </HeadingPairs>
  <TitlesOfParts>
    <vt:vector size="36" baseType="lpstr">
      <vt:lpstr>Arial</vt:lpstr>
      <vt:lpstr>Lucida Sans Unicode</vt:lpstr>
      <vt:lpstr>Wingdings 3</vt:lpstr>
      <vt:lpstr>Verdana</vt:lpstr>
      <vt:lpstr>Wingdings 2</vt:lpstr>
      <vt:lpstr>Calibri</vt:lpstr>
      <vt:lpstr>Wingdings</vt:lpstr>
      <vt:lpstr>Konkursas</vt:lpstr>
      <vt:lpstr>Microsoft Office Excel Chart</vt:lpstr>
      <vt:lpstr>Vilniaus Gerosios Vilties progimnazijos plačiojo įsivertinimo apžvalga 2017/ 2018 m.m.</vt:lpstr>
      <vt:lpstr>  Bendra informacija apie  apklausą   </vt:lpstr>
      <vt:lpstr>PowerPoint pristatymas</vt:lpstr>
      <vt:lpstr>Žemiausios vertės % (1) 2.4.2 Mokinių įsivertinimas</vt:lpstr>
      <vt:lpstr>Žemiausios vertės % (2) 2.3.1. Mokymasis ( savivaldumas, konstruktyvumas...)</vt:lpstr>
      <vt:lpstr>Žemiausios vertės % ( 3) 1.2.1. Mokinių pasiekimai ir pažanga</vt:lpstr>
      <vt:lpstr>Žemiausios vertės %  (4) 2.2.2. Mokymosi organizavimas</vt:lpstr>
      <vt:lpstr>Žemiausios vertės % (5)  4.1.1. Perspektyva ir bendruomenės susitarimai</vt:lpstr>
      <vt:lpstr>PowerPoint pristatymas</vt:lpstr>
      <vt:lpstr>Aukščiausios vertės% (1) 3.2.1. Mokymasis ne mokykloje.</vt:lpstr>
      <vt:lpstr>Aukščiausios vertės % (2) 2.1.1.Ugdymo tikslai ( pagrįstumas, sąryšingumas...)</vt:lpstr>
      <vt:lpstr>Aukščiausios vertės % (3) 4.3.2. Nuolatinis profesinis tobulėjimas </vt:lpstr>
      <vt:lpstr>Aukščiausios vertės %(4) 3.1.1 . Ugdymo aplinkos. Įranga ir priemonės.</vt:lpstr>
      <vt:lpstr>Aukščiausios vertės % (5) 3.1.3. Aplinkų bendrakūra</vt:lpstr>
      <vt:lpstr>PowerPoint pristatymas</vt:lpstr>
      <vt:lpstr>PowerPoint pristatymas</vt:lpstr>
      <vt:lpstr>Stipriosios mokyklos veiklos sritys (Į šį klausimą atsakė 56  ( 2016 m.-47) iš 63 respondentų )</vt:lpstr>
      <vt:lpstr> Gera vadyba. Skaidrus, optimalus  lėšų ir išteklių valdymas.    Estetiška aplinka, moderniai įrengiamos klasės.   Renovuotas stadionas.  Saugi mokymosi aplinka.      </vt:lpstr>
      <vt:lpstr>PowerPoint pristatymas</vt:lpstr>
      <vt:lpstr> Darbui įvairiais klausimais nuolat kuriamos pedagogų darbo grupės.  </vt:lpstr>
      <vt:lpstr>   Aiškūs bendruomenės susitarimai ( vizijos bendrumas, veiklos kryptingumas, planų gyvumas, sprendimų pagrįstumas, tobulinimo kultūra) . </vt:lpstr>
      <vt:lpstr> Mokymasis be sienų- ne mokykloje- netradicinių pamokų ir edukacinių išvykų įvairovė.     Bendravimas ir bendradarbiavimas su kitomis mokyklomis, organizacijomis,  renginių, projektų organizavimas.    </vt:lpstr>
      <vt:lpstr>Silpniausios mokyklos veiklos sritys.    Į šį klausimą atsakė 52(pernai -46) iš 63 respondentų    </vt:lpstr>
      <vt:lpstr>  Daugėja vaikų , kurie reikalauja spec. pedagogo, psichologo pagalbos, mokytojo padėjėjo .Tokių specialistų trūksta.   </vt:lpstr>
      <vt:lpstr> Mokinių ir tėvų motyvacija.   Mokinių pasiekimų vertinimas , siekiant skatinti mokymosi motyvaciją.   </vt:lpstr>
      <vt:lpstr>  Mokinių mokymo ir mokymosi individualizavimas ir diferencijavimas.     Užduočių ir tempo diferencijavimas pamokose skirtingų gebėjimų mokiniams. </vt:lpstr>
      <vt:lpstr> Uniformas privalo vilkėti visi mokiniai.</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Juozas</dc:creator>
  <cp:lastModifiedBy>kab-106-01</cp:lastModifiedBy>
  <cp:revision>116</cp:revision>
  <cp:lastPrinted>2017-12-28T06:54:55Z</cp:lastPrinted>
  <dcterms:created xsi:type="dcterms:W3CDTF">2013-07-13T13:01:12Z</dcterms:created>
  <dcterms:modified xsi:type="dcterms:W3CDTF">2018-01-26T10:57:35Z</dcterms:modified>
</cp:coreProperties>
</file>